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9" r:id="rId7"/>
    <p:sldId id="258" r:id="rId8"/>
    <p:sldId id="260" r:id="rId9"/>
    <p:sldId id="261" r:id="rId10"/>
    <p:sldId id="262" r:id="rId11"/>
    <p:sldId id="263" r:id="rId12"/>
    <p:sldId id="264" r:id="rId13"/>
    <p:sldId id="265" r:id="rId14"/>
    <p:sldId id="266" r:id="rId15"/>
    <p:sldId id="267" r:id="rId16"/>
    <p:sldId id="268" r:id="rId17"/>
    <p:sldId id="269" r:id="rId18"/>
    <p:sldId id="272" r:id="rId19"/>
    <p:sldId id="27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94652" autoAdjust="0"/>
  </p:normalViewPr>
  <p:slideViewPr>
    <p:cSldViewPr snapToGrid="0">
      <p:cViewPr varScale="1">
        <p:scale>
          <a:sx n="70" d="100"/>
          <a:sy n="70" d="100"/>
        </p:scale>
        <p:origin x="460"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ertz, Chad" userId="a5cfcc7b-ed51-4ad7-917c-aab67c4e8fde" providerId="ADAL" clId="{1477E626-9E0F-419F-ADB6-D5E78CA7543C}"/>
    <pc:docChg chg="custSel addSld modSld sldOrd">
      <pc:chgData name="Schertz, Chad" userId="a5cfcc7b-ed51-4ad7-917c-aab67c4e8fde" providerId="ADAL" clId="{1477E626-9E0F-419F-ADB6-D5E78CA7543C}" dt="2025-12-11T23:37:22.472" v="1039"/>
      <pc:docMkLst>
        <pc:docMk/>
      </pc:docMkLst>
      <pc:sldChg chg="modSp mod setBg">
        <pc:chgData name="Schertz, Chad" userId="a5cfcc7b-ed51-4ad7-917c-aab67c4e8fde" providerId="ADAL" clId="{1477E626-9E0F-419F-ADB6-D5E78CA7543C}" dt="2025-12-11T22:39:08.636" v="950" actId="207"/>
        <pc:sldMkLst>
          <pc:docMk/>
          <pc:sldMk cId="4033960329" sldId="256"/>
        </pc:sldMkLst>
        <pc:spChg chg="mod">
          <ac:chgData name="Schertz, Chad" userId="a5cfcc7b-ed51-4ad7-917c-aab67c4e8fde" providerId="ADAL" clId="{1477E626-9E0F-419F-ADB6-D5E78CA7543C}" dt="2025-12-11T22:39:02.694" v="949" actId="207"/>
          <ac:spMkLst>
            <pc:docMk/>
            <pc:sldMk cId="4033960329" sldId="256"/>
            <ac:spMk id="2" creationId="{9278A690-4600-3DED-AB44-64E81BAC1130}"/>
          </ac:spMkLst>
        </pc:spChg>
        <pc:spChg chg="mod">
          <ac:chgData name="Schertz, Chad" userId="a5cfcc7b-ed51-4ad7-917c-aab67c4e8fde" providerId="ADAL" clId="{1477E626-9E0F-419F-ADB6-D5E78CA7543C}" dt="2025-12-11T22:39:08.636" v="950" actId="207"/>
          <ac:spMkLst>
            <pc:docMk/>
            <pc:sldMk cId="4033960329" sldId="256"/>
            <ac:spMk id="3" creationId="{EC9E9C48-AA50-C433-BFCE-D64123ACD3A8}"/>
          </ac:spMkLst>
        </pc:spChg>
      </pc:sldChg>
      <pc:sldChg chg="addSp delSp modSp new mod setBg modClrScheme chgLayout">
        <pc:chgData name="Schertz, Chad" userId="a5cfcc7b-ed51-4ad7-917c-aab67c4e8fde" providerId="ADAL" clId="{1477E626-9E0F-419F-ADB6-D5E78CA7543C}" dt="2025-12-11T22:39:45.337" v="951"/>
        <pc:sldMkLst>
          <pc:docMk/>
          <pc:sldMk cId="1524813490" sldId="257"/>
        </pc:sldMkLst>
        <pc:picChg chg="add mod">
          <ac:chgData name="Schertz, Chad" userId="a5cfcc7b-ed51-4ad7-917c-aab67c4e8fde" providerId="ADAL" clId="{1477E626-9E0F-419F-ADB6-D5E78CA7543C}" dt="2025-12-11T20:16:29.020" v="112" actId="14100"/>
          <ac:picMkLst>
            <pc:docMk/>
            <pc:sldMk cId="1524813490" sldId="257"/>
            <ac:picMk id="5" creationId="{A83B0E99-EEA0-0CAD-5967-012737AF697D}"/>
          </ac:picMkLst>
        </pc:picChg>
      </pc:sldChg>
      <pc:sldChg chg="addSp modSp new mod setBg modClrScheme chgLayout">
        <pc:chgData name="Schertz, Chad" userId="a5cfcc7b-ed51-4ad7-917c-aab67c4e8fde" providerId="ADAL" clId="{1477E626-9E0F-419F-ADB6-D5E78CA7543C}" dt="2025-12-11T22:44:03.416" v="954"/>
        <pc:sldMkLst>
          <pc:docMk/>
          <pc:sldMk cId="2766762802" sldId="258"/>
        </pc:sldMkLst>
        <pc:spChg chg="add mod">
          <ac:chgData name="Schertz, Chad" userId="a5cfcc7b-ed51-4ad7-917c-aab67c4e8fde" providerId="ADAL" clId="{1477E626-9E0F-419F-ADB6-D5E78CA7543C}" dt="2025-12-11T20:34:59.198" v="150" actId="27636"/>
          <ac:spMkLst>
            <pc:docMk/>
            <pc:sldMk cId="2766762802" sldId="258"/>
            <ac:spMk id="2" creationId="{CF416959-2DAC-DB4C-BA1A-06D42209D528}"/>
          </ac:spMkLst>
        </pc:spChg>
        <pc:spChg chg="add mod">
          <ac:chgData name="Schertz, Chad" userId="a5cfcc7b-ed51-4ad7-917c-aab67c4e8fde" providerId="ADAL" clId="{1477E626-9E0F-419F-ADB6-D5E78CA7543C}" dt="2025-12-11T21:49:59.565" v="561" actId="20577"/>
          <ac:spMkLst>
            <pc:docMk/>
            <pc:sldMk cId="2766762802" sldId="258"/>
            <ac:spMk id="7" creationId="{8EA40AD7-50D6-0024-0F32-D2FF0B45E538}"/>
          </ac:spMkLst>
        </pc:spChg>
        <pc:picChg chg="add mod">
          <ac:chgData name="Schertz, Chad" userId="a5cfcc7b-ed51-4ad7-917c-aab67c4e8fde" providerId="ADAL" clId="{1477E626-9E0F-419F-ADB6-D5E78CA7543C}" dt="2025-12-11T21:47:35.464" v="539" actId="1076"/>
          <ac:picMkLst>
            <pc:docMk/>
            <pc:sldMk cId="2766762802" sldId="258"/>
            <ac:picMk id="4" creationId="{33B98E82-92ED-9E09-3AE2-3269F713FC8F}"/>
          </ac:picMkLst>
        </pc:picChg>
        <pc:picChg chg="add mod">
          <ac:chgData name="Schertz, Chad" userId="a5cfcc7b-ed51-4ad7-917c-aab67c4e8fde" providerId="ADAL" clId="{1477E626-9E0F-419F-ADB6-D5E78CA7543C}" dt="2025-12-11T21:47:24.270" v="536" actId="1076"/>
          <ac:picMkLst>
            <pc:docMk/>
            <pc:sldMk cId="2766762802" sldId="258"/>
            <ac:picMk id="6" creationId="{A21EF83B-3FBC-0961-D011-C3DAF85025DD}"/>
          </ac:picMkLst>
        </pc:picChg>
      </pc:sldChg>
      <pc:sldChg chg="addSp delSp modSp new mod ord setBg modClrScheme chgLayout">
        <pc:chgData name="Schertz, Chad" userId="a5cfcc7b-ed51-4ad7-917c-aab67c4e8fde" providerId="ADAL" clId="{1477E626-9E0F-419F-ADB6-D5E78CA7543C}" dt="2025-12-11T22:44:13.285" v="955"/>
        <pc:sldMkLst>
          <pc:docMk/>
          <pc:sldMk cId="1684168606" sldId="259"/>
        </pc:sldMkLst>
        <pc:spChg chg="add mod ord">
          <ac:chgData name="Schertz, Chad" userId="a5cfcc7b-ed51-4ad7-917c-aab67c4e8fde" providerId="ADAL" clId="{1477E626-9E0F-419F-ADB6-D5E78CA7543C}" dt="2025-12-11T21:13:29.152" v="346" actId="27636"/>
          <ac:spMkLst>
            <pc:docMk/>
            <pc:sldMk cId="1684168606" sldId="259"/>
            <ac:spMk id="2" creationId="{59E691F5-122F-10B4-3C76-C8CA1A8AB287}"/>
          </ac:spMkLst>
        </pc:spChg>
        <pc:picChg chg="add mod">
          <ac:chgData name="Schertz, Chad" userId="a5cfcc7b-ed51-4ad7-917c-aab67c4e8fde" providerId="ADAL" clId="{1477E626-9E0F-419F-ADB6-D5E78CA7543C}" dt="2025-12-11T21:13:03.628" v="343" actId="14100"/>
          <ac:picMkLst>
            <pc:docMk/>
            <pc:sldMk cId="1684168606" sldId="259"/>
            <ac:picMk id="8" creationId="{1E41D0F5-3D83-D5FF-386D-4D1A5048F306}"/>
          </ac:picMkLst>
        </pc:picChg>
        <pc:picChg chg="add mod">
          <ac:chgData name="Schertz, Chad" userId="a5cfcc7b-ed51-4ad7-917c-aab67c4e8fde" providerId="ADAL" clId="{1477E626-9E0F-419F-ADB6-D5E78CA7543C}" dt="2025-12-11T21:13:54.164" v="347" actId="34135"/>
          <ac:picMkLst>
            <pc:docMk/>
            <pc:sldMk cId="1684168606" sldId="259"/>
            <ac:picMk id="10" creationId="{38BE7FC3-0098-8903-38C5-F90D9B6BD4B6}"/>
          </ac:picMkLst>
        </pc:picChg>
      </pc:sldChg>
      <pc:sldChg chg="addSp modSp new mod setBg">
        <pc:chgData name="Schertz, Chad" userId="a5cfcc7b-ed51-4ad7-917c-aab67c4e8fde" providerId="ADAL" clId="{1477E626-9E0F-419F-ADB6-D5E78CA7543C}" dt="2025-12-11T22:44:22.768" v="956"/>
        <pc:sldMkLst>
          <pc:docMk/>
          <pc:sldMk cId="3539890564" sldId="260"/>
        </pc:sldMkLst>
        <pc:spChg chg="mod">
          <ac:chgData name="Schertz, Chad" userId="a5cfcc7b-ed51-4ad7-917c-aab67c4e8fde" providerId="ADAL" clId="{1477E626-9E0F-419F-ADB6-D5E78CA7543C}" dt="2025-12-11T21:50:24.904" v="564" actId="14100"/>
          <ac:spMkLst>
            <pc:docMk/>
            <pc:sldMk cId="3539890564" sldId="260"/>
            <ac:spMk id="2" creationId="{08F2F67D-1F5E-9ACE-8EA7-18CA9A81312B}"/>
          </ac:spMkLst>
        </pc:spChg>
        <pc:spChg chg="add mod">
          <ac:chgData name="Schertz, Chad" userId="a5cfcc7b-ed51-4ad7-917c-aab67c4e8fde" providerId="ADAL" clId="{1477E626-9E0F-419F-ADB6-D5E78CA7543C}" dt="2025-12-11T21:51:11.642" v="569" actId="1076"/>
          <ac:spMkLst>
            <pc:docMk/>
            <pc:sldMk cId="3539890564" sldId="260"/>
            <ac:spMk id="7" creationId="{D120741B-3C98-20DB-DDCE-28EB64172B6E}"/>
          </ac:spMkLst>
        </pc:spChg>
        <pc:picChg chg="add mod">
          <ac:chgData name="Schertz, Chad" userId="a5cfcc7b-ed51-4ad7-917c-aab67c4e8fde" providerId="ADAL" clId="{1477E626-9E0F-419F-ADB6-D5E78CA7543C}" dt="2025-12-11T21:50:20.859" v="563" actId="1076"/>
          <ac:picMkLst>
            <pc:docMk/>
            <pc:sldMk cId="3539890564" sldId="260"/>
            <ac:picMk id="4" creationId="{1114C143-A7E1-D8BF-22AA-792B340D1B6E}"/>
          </ac:picMkLst>
        </pc:picChg>
        <pc:picChg chg="add mod">
          <ac:chgData name="Schertz, Chad" userId="a5cfcc7b-ed51-4ad7-917c-aab67c4e8fde" providerId="ADAL" clId="{1477E626-9E0F-419F-ADB6-D5E78CA7543C}" dt="2025-12-11T21:50:13.860" v="562" actId="14100"/>
          <ac:picMkLst>
            <pc:docMk/>
            <pc:sldMk cId="3539890564" sldId="260"/>
            <ac:picMk id="6" creationId="{0755C9EA-794F-35BC-A41F-02E28E58E4A0}"/>
          </ac:picMkLst>
        </pc:picChg>
      </pc:sldChg>
      <pc:sldChg chg="addSp modSp new mod setBg">
        <pc:chgData name="Schertz, Chad" userId="a5cfcc7b-ed51-4ad7-917c-aab67c4e8fde" providerId="ADAL" clId="{1477E626-9E0F-419F-ADB6-D5E78CA7543C}" dt="2025-12-11T22:44:28.168" v="957"/>
        <pc:sldMkLst>
          <pc:docMk/>
          <pc:sldMk cId="2519527080" sldId="261"/>
        </pc:sldMkLst>
        <pc:spChg chg="mod">
          <ac:chgData name="Schertz, Chad" userId="a5cfcc7b-ed51-4ad7-917c-aab67c4e8fde" providerId="ADAL" clId="{1477E626-9E0F-419F-ADB6-D5E78CA7543C}" dt="2025-12-11T21:07:43.886" v="277" actId="27636"/>
          <ac:spMkLst>
            <pc:docMk/>
            <pc:sldMk cId="2519527080" sldId="261"/>
            <ac:spMk id="2" creationId="{19AEA158-10C9-D516-280C-F138D126F067}"/>
          </ac:spMkLst>
        </pc:spChg>
        <pc:spChg chg="add mod">
          <ac:chgData name="Schertz, Chad" userId="a5cfcc7b-ed51-4ad7-917c-aab67c4e8fde" providerId="ADAL" clId="{1477E626-9E0F-419F-ADB6-D5E78CA7543C}" dt="2025-12-11T21:52:34.711" v="575" actId="1076"/>
          <ac:spMkLst>
            <pc:docMk/>
            <pc:sldMk cId="2519527080" sldId="261"/>
            <ac:spMk id="7" creationId="{1B933C20-DBDA-A31B-5B3E-C5ED8CF3DF5A}"/>
          </ac:spMkLst>
        </pc:spChg>
        <pc:picChg chg="add mod">
          <ac:chgData name="Schertz, Chad" userId="a5cfcc7b-ed51-4ad7-917c-aab67c4e8fde" providerId="ADAL" clId="{1477E626-9E0F-419F-ADB6-D5E78CA7543C}" dt="2025-12-11T21:52:39.456" v="576" actId="14100"/>
          <ac:picMkLst>
            <pc:docMk/>
            <pc:sldMk cId="2519527080" sldId="261"/>
            <ac:picMk id="4" creationId="{09A4620A-11E2-6F65-D3EA-673F8898B151}"/>
          </ac:picMkLst>
        </pc:picChg>
        <pc:picChg chg="add mod">
          <ac:chgData name="Schertz, Chad" userId="a5cfcc7b-ed51-4ad7-917c-aab67c4e8fde" providerId="ADAL" clId="{1477E626-9E0F-419F-ADB6-D5E78CA7543C}" dt="2025-12-11T21:09:11.415" v="286" actId="1076"/>
          <ac:picMkLst>
            <pc:docMk/>
            <pc:sldMk cId="2519527080" sldId="261"/>
            <ac:picMk id="6" creationId="{0DED13AA-7BDB-C488-EDA8-D538ACE4001A}"/>
          </ac:picMkLst>
        </pc:picChg>
      </pc:sldChg>
      <pc:sldChg chg="addSp modSp new mod setBg">
        <pc:chgData name="Schertz, Chad" userId="a5cfcc7b-ed51-4ad7-917c-aab67c4e8fde" providerId="ADAL" clId="{1477E626-9E0F-419F-ADB6-D5E78CA7543C}" dt="2025-12-11T22:44:32.012" v="958"/>
        <pc:sldMkLst>
          <pc:docMk/>
          <pc:sldMk cId="1952772164" sldId="262"/>
        </pc:sldMkLst>
        <pc:spChg chg="mod">
          <ac:chgData name="Schertz, Chad" userId="a5cfcc7b-ed51-4ad7-917c-aab67c4e8fde" providerId="ADAL" clId="{1477E626-9E0F-419F-ADB6-D5E78CA7543C}" dt="2025-12-11T21:11:11.001" v="328" actId="27636"/>
          <ac:spMkLst>
            <pc:docMk/>
            <pc:sldMk cId="1952772164" sldId="262"/>
            <ac:spMk id="2" creationId="{2611665D-2307-0D31-9B59-1F21EB44F98C}"/>
          </ac:spMkLst>
        </pc:spChg>
        <pc:spChg chg="add mod">
          <ac:chgData name="Schertz, Chad" userId="a5cfcc7b-ed51-4ad7-917c-aab67c4e8fde" providerId="ADAL" clId="{1477E626-9E0F-419F-ADB6-D5E78CA7543C}" dt="2025-12-11T21:53:48.859" v="584" actId="1076"/>
          <ac:spMkLst>
            <pc:docMk/>
            <pc:sldMk cId="1952772164" sldId="262"/>
            <ac:spMk id="7" creationId="{5BC7A68F-8D9E-F7D9-249A-E808F9FF48DD}"/>
          </ac:spMkLst>
        </pc:spChg>
        <pc:picChg chg="add mod">
          <ac:chgData name="Schertz, Chad" userId="a5cfcc7b-ed51-4ad7-917c-aab67c4e8fde" providerId="ADAL" clId="{1477E626-9E0F-419F-ADB6-D5E78CA7543C}" dt="2025-12-11T21:53:52.303" v="585" actId="14100"/>
          <ac:picMkLst>
            <pc:docMk/>
            <pc:sldMk cId="1952772164" sldId="262"/>
            <ac:picMk id="4" creationId="{084189CF-7AF2-D89A-55BC-68A6BB60897D}"/>
          </ac:picMkLst>
        </pc:picChg>
        <pc:picChg chg="add mod">
          <ac:chgData name="Schertz, Chad" userId="a5cfcc7b-ed51-4ad7-917c-aab67c4e8fde" providerId="ADAL" clId="{1477E626-9E0F-419F-ADB6-D5E78CA7543C}" dt="2025-12-11T21:52:53.909" v="577" actId="14100"/>
          <ac:picMkLst>
            <pc:docMk/>
            <pc:sldMk cId="1952772164" sldId="262"/>
            <ac:picMk id="6" creationId="{BD469D8A-AB09-6600-3D82-712860FFA4FC}"/>
          </ac:picMkLst>
        </pc:picChg>
      </pc:sldChg>
      <pc:sldChg chg="addSp modSp new mod setBg">
        <pc:chgData name="Schertz, Chad" userId="a5cfcc7b-ed51-4ad7-917c-aab67c4e8fde" providerId="ADAL" clId="{1477E626-9E0F-419F-ADB6-D5E78CA7543C}" dt="2025-12-11T22:44:36.474" v="959"/>
        <pc:sldMkLst>
          <pc:docMk/>
          <pc:sldMk cId="4155556987" sldId="263"/>
        </pc:sldMkLst>
        <pc:spChg chg="mod">
          <ac:chgData name="Schertz, Chad" userId="a5cfcc7b-ed51-4ad7-917c-aab67c4e8fde" providerId="ADAL" clId="{1477E626-9E0F-419F-ADB6-D5E78CA7543C}" dt="2025-12-11T21:20:43.876" v="388" actId="27636"/>
          <ac:spMkLst>
            <pc:docMk/>
            <pc:sldMk cId="4155556987" sldId="263"/>
            <ac:spMk id="2" creationId="{561FB937-40DC-2BE8-9646-16D0B4841C26}"/>
          </ac:spMkLst>
        </pc:spChg>
        <pc:spChg chg="add mod">
          <ac:chgData name="Schertz, Chad" userId="a5cfcc7b-ed51-4ad7-917c-aab67c4e8fde" providerId="ADAL" clId="{1477E626-9E0F-419F-ADB6-D5E78CA7543C}" dt="2025-12-11T21:55:16.251" v="592"/>
          <ac:spMkLst>
            <pc:docMk/>
            <pc:sldMk cId="4155556987" sldId="263"/>
            <ac:spMk id="7" creationId="{A389F12A-AAD3-49C4-F50A-DD7F080560D5}"/>
          </ac:spMkLst>
        </pc:spChg>
        <pc:picChg chg="add mod">
          <ac:chgData name="Schertz, Chad" userId="a5cfcc7b-ed51-4ad7-917c-aab67c4e8fde" providerId="ADAL" clId="{1477E626-9E0F-419F-ADB6-D5E78CA7543C}" dt="2025-12-11T21:55:22.461" v="593" actId="14100"/>
          <ac:picMkLst>
            <pc:docMk/>
            <pc:sldMk cId="4155556987" sldId="263"/>
            <ac:picMk id="4" creationId="{36412789-8ED2-DBDE-7862-15AD8135FC53}"/>
          </ac:picMkLst>
        </pc:picChg>
        <pc:picChg chg="add mod">
          <ac:chgData name="Schertz, Chad" userId="a5cfcc7b-ed51-4ad7-917c-aab67c4e8fde" providerId="ADAL" clId="{1477E626-9E0F-419F-ADB6-D5E78CA7543C}" dt="2025-12-11T21:55:28.227" v="594" actId="14100"/>
          <ac:picMkLst>
            <pc:docMk/>
            <pc:sldMk cId="4155556987" sldId="263"/>
            <ac:picMk id="6" creationId="{7BAC16B4-86C2-6FDC-A5DE-87104061092B}"/>
          </ac:picMkLst>
        </pc:picChg>
      </pc:sldChg>
      <pc:sldChg chg="addSp modSp new mod setBg">
        <pc:chgData name="Schertz, Chad" userId="a5cfcc7b-ed51-4ad7-917c-aab67c4e8fde" providerId="ADAL" clId="{1477E626-9E0F-419F-ADB6-D5E78CA7543C}" dt="2025-12-11T22:44:40.830" v="960"/>
        <pc:sldMkLst>
          <pc:docMk/>
          <pc:sldMk cId="2370588050" sldId="264"/>
        </pc:sldMkLst>
        <pc:spChg chg="mod">
          <ac:chgData name="Schertz, Chad" userId="a5cfcc7b-ed51-4ad7-917c-aab67c4e8fde" providerId="ADAL" clId="{1477E626-9E0F-419F-ADB6-D5E78CA7543C}" dt="2025-12-11T21:57:06.501" v="602" actId="14100"/>
          <ac:spMkLst>
            <pc:docMk/>
            <pc:sldMk cId="2370588050" sldId="264"/>
            <ac:spMk id="2" creationId="{CFEBA2F9-816D-6DC5-FC49-5629A3F03FCE}"/>
          </ac:spMkLst>
        </pc:spChg>
        <pc:spChg chg="add mod">
          <ac:chgData name="Schertz, Chad" userId="a5cfcc7b-ed51-4ad7-917c-aab67c4e8fde" providerId="ADAL" clId="{1477E626-9E0F-419F-ADB6-D5E78CA7543C}" dt="2025-12-11T21:57:30.039" v="606" actId="1076"/>
          <ac:spMkLst>
            <pc:docMk/>
            <pc:sldMk cId="2370588050" sldId="264"/>
            <ac:spMk id="9" creationId="{8A4C8600-C239-3DDF-197B-CD491D62C5A2}"/>
          </ac:spMkLst>
        </pc:spChg>
        <pc:picChg chg="add mod">
          <ac:chgData name="Schertz, Chad" userId="a5cfcc7b-ed51-4ad7-917c-aab67c4e8fde" providerId="ADAL" clId="{1477E626-9E0F-419F-ADB6-D5E78CA7543C}" dt="2025-12-11T21:56:30.419" v="598" actId="1076"/>
          <ac:picMkLst>
            <pc:docMk/>
            <pc:sldMk cId="2370588050" sldId="264"/>
            <ac:picMk id="4" creationId="{D43660F7-5DD9-6FAC-5155-9700CA3F4092}"/>
          </ac:picMkLst>
        </pc:picChg>
        <pc:picChg chg="add mod">
          <ac:chgData name="Schertz, Chad" userId="a5cfcc7b-ed51-4ad7-917c-aab67c4e8fde" providerId="ADAL" clId="{1477E626-9E0F-419F-ADB6-D5E78CA7543C}" dt="2025-12-11T21:56:21.738" v="596" actId="1076"/>
          <ac:picMkLst>
            <pc:docMk/>
            <pc:sldMk cId="2370588050" sldId="264"/>
            <ac:picMk id="6" creationId="{E8CBE0FB-890E-29BA-BC43-340977C412DC}"/>
          </ac:picMkLst>
        </pc:picChg>
        <pc:picChg chg="add mod">
          <ac:chgData name="Schertz, Chad" userId="a5cfcc7b-ed51-4ad7-917c-aab67c4e8fde" providerId="ADAL" clId="{1477E626-9E0F-419F-ADB6-D5E78CA7543C}" dt="2025-12-11T21:56:27.099" v="597" actId="1076"/>
          <ac:picMkLst>
            <pc:docMk/>
            <pc:sldMk cId="2370588050" sldId="264"/>
            <ac:picMk id="8" creationId="{7CAF622D-7601-1FE5-2825-5181170A28FE}"/>
          </ac:picMkLst>
        </pc:picChg>
      </pc:sldChg>
      <pc:sldChg chg="addSp modSp new mod setBg">
        <pc:chgData name="Schertz, Chad" userId="a5cfcc7b-ed51-4ad7-917c-aab67c4e8fde" providerId="ADAL" clId="{1477E626-9E0F-419F-ADB6-D5E78CA7543C}" dt="2025-12-11T22:44:45.895" v="961"/>
        <pc:sldMkLst>
          <pc:docMk/>
          <pc:sldMk cId="1337669661" sldId="265"/>
        </pc:sldMkLst>
        <pc:spChg chg="mod">
          <ac:chgData name="Schertz, Chad" userId="a5cfcc7b-ed51-4ad7-917c-aab67c4e8fde" providerId="ADAL" clId="{1477E626-9E0F-419F-ADB6-D5E78CA7543C}" dt="2025-12-11T22:07:32.515" v="615" actId="1076"/>
          <ac:spMkLst>
            <pc:docMk/>
            <pc:sldMk cId="1337669661" sldId="265"/>
            <ac:spMk id="2" creationId="{C62EE922-0AE7-B55F-B032-191F7BA5D111}"/>
          </ac:spMkLst>
        </pc:spChg>
        <pc:spChg chg="add mod">
          <ac:chgData name="Schertz, Chad" userId="a5cfcc7b-ed51-4ad7-917c-aab67c4e8fde" providerId="ADAL" clId="{1477E626-9E0F-419F-ADB6-D5E78CA7543C}" dt="2025-12-11T22:08:17.577" v="625" actId="20577"/>
          <ac:spMkLst>
            <pc:docMk/>
            <pc:sldMk cId="1337669661" sldId="265"/>
            <ac:spMk id="7" creationId="{5895B287-3D87-68DD-D2E5-D99B01423A83}"/>
          </ac:spMkLst>
        </pc:spChg>
        <pc:picChg chg="add mod">
          <ac:chgData name="Schertz, Chad" userId="a5cfcc7b-ed51-4ad7-917c-aab67c4e8fde" providerId="ADAL" clId="{1477E626-9E0F-419F-ADB6-D5E78CA7543C}" dt="2025-12-11T22:11:26.190" v="626" actId="14100"/>
          <ac:picMkLst>
            <pc:docMk/>
            <pc:sldMk cId="1337669661" sldId="265"/>
            <ac:picMk id="4" creationId="{04B503CA-7D4B-2EA6-0D05-34A32445380B}"/>
          </ac:picMkLst>
        </pc:picChg>
        <pc:picChg chg="add mod">
          <ac:chgData name="Schertz, Chad" userId="a5cfcc7b-ed51-4ad7-917c-aab67c4e8fde" providerId="ADAL" clId="{1477E626-9E0F-419F-ADB6-D5E78CA7543C}" dt="2025-12-11T22:06:56.430" v="607" actId="14100"/>
          <ac:picMkLst>
            <pc:docMk/>
            <pc:sldMk cId="1337669661" sldId="265"/>
            <ac:picMk id="6" creationId="{59D71C08-2AE0-A316-FC48-D28E00EEC169}"/>
          </ac:picMkLst>
        </pc:picChg>
      </pc:sldChg>
      <pc:sldChg chg="addSp modSp new mod setBg">
        <pc:chgData name="Schertz, Chad" userId="a5cfcc7b-ed51-4ad7-917c-aab67c4e8fde" providerId="ADAL" clId="{1477E626-9E0F-419F-ADB6-D5E78CA7543C}" dt="2025-12-11T22:44:50.405" v="962"/>
        <pc:sldMkLst>
          <pc:docMk/>
          <pc:sldMk cId="4154072379" sldId="266"/>
        </pc:sldMkLst>
        <pc:spChg chg="mod">
          <ac:chgData name="Schertz, Chad" userId="a5cfcc7b-ed51-4ad7-917c-aab67c4e8fde" providerId="ADAL" clId="{1477E626-9E0F-419F-ADB6-D5E78CA7543C}" dt="2025-12-11T22:13:32.653" v="637" actId="5793"/>
          <ac:spMkLst>
            <pc:docMk/>
            <pc:sldMk cId="4154072379" sldId="266"/>
            <ac:spMk id="2" creationId="{ABB2333B-5C6E-5221-FD1B-0166073E4C23}"/>
          </ac:spMkLst>
        </pc:spChg>
        <pc:picChg chg="add mod">
          <ac:chgData name="Schertz, Chad" userId="a5cfcc7b-ed51-4ad7-917c-aab67c4e8fde" providerId="ADAL" clId="{1477E626-9E0F-419F-ADB6-D5E78CA7543C}" dt="2025-12-11T22:13:26.157" v="631" actId="1076"/>
          <ac:picMkLst>
            <pc:docMk/>
            <pc:sldMk cId="4154072379" sldId="266"/>
            <ac:picMk id="4" creationId="{F60D3578-AEE7-5EFA-9B99-6E04C8953EAF}"/>
          </ac:picMkLst>
        </pc:picChg>
        <pc:picChg chg="add mod">
          <ac:chgData name="Schertz, Chad" userId="a5cfcc7b-ed51-4ad7-917c-aab67c4e8fde" providerId="ADAL" clId="{1477E626-9E0F-419F-ADB6-D5E78CA7543C}" dt="2025-12-11T22:13:20.802" v="630" actId="962"/>
          <ac:picMkLst>
            <pc:docMk/>
            <pc:sldMk cId="4154072379" sldId="266"/>
            <ac:picMk id="6" creationId="{FB4E5DB4-65E7-D74F-63D8-2A2F9DE1282F}"/>
          </ac:picMkLst>
        </pc:picChg>
        <pc:picChg chg="add mod">
          <ac:chgData name="Schertz, Chad" userId="a5cfcc7b-ed51-4ad7-917c-aab67c4e8fde" providerId="ADAL" clId="{1477E626-9E0F-419F-ADB6-D5E78CA7543C}" dt="2025-12-11T22:18:31.103" v="768" actId="14100"/>
          <ac:picMkLst>
            <pc:docMk/>
            <pc:sldMk cId="4154072379" sldId="266"/>
            <ac:picMk id="8" creationId="{A494926C-22D0-BDB4-26AE-62CAF4369D54}"/>
          </ac:picMkLst>
        </pc:picChg>
      </pc:sldChg>
      <pc:sldChg chg="addSp modSp new mod setBg">
        <pc:chgData name="Schertz, Chad" userId="a5cfcc7b-ed51-4ad7-917c-aab67c4e8fde" providerId="ADAL" clId="{1477E626-9E0F-419F-ADB6-D5E78CA7543C}" dt="2025-12-11T22:44:53.731" v="963"/>
        <pc:sldMkLst>
          <pc:docMk/>
          <pc:sldMk cId="3532450584" sldId="267"/>
        </pc:sldMkLst>
        <pc:spChg chg="mod">
          <ac:chgData name="Schertz, Chad" userId="a5cfcc7b-ed51-4ad7-917c-aab67c4e8fde" providerId="ADAL" clId="{1477E626-9E0F-419F-ADB6-D5E78CA7543C}" dt="2025-12-11T22:14:14.863" v="678" actId="14100"/>
          <ac:spMkLst>
            <pc:docMk/>
            <pc:sldMk cId="3532450584" sldId="267"/>
            <ac:spMk id="2" creationId="{9F0863BB-AD4D-3880-EAC1-D763013C9878}"/>
          </ac:spMkLst>
        </pc:spChg>
        <pc:picChg chg="add mod">
          <ac:chgData name="Schertz, Chad" userId="a5cfcc7b-ed51-4ad7-917c-aab67c4e8fde" providerId="ADAL" clId="{1477E626-9E0F-419F-ADB6-D5E78CA7543C}" dt="2025-12-11T22:14:49.230" v="682" actId="1076"/>
          <ac:picMkLst>
            <pc:docMk/>
            <pc:sldMk cId="3532450584" sldId="267"/>
            <ac:picMk id="4" creationId="{7D772FB7-DFCF-AB13-8217-41C6CD789B42}"/>
          </ac:picMkLst>
        </pc:picChg>
        <pc:picChg chg="add mod">
          <ac:chgData name="Schertz, Chad" userId="a5cfcc7b-ed51-4ad7-917c-aab67c4e8fde" providerId="ADAL" clId="{1477E626-9E0F-419F-ADB6-D5E78CA7543C}" dt="2025-12-11T22:15:00.204" v="686" actId="962"/>
          <ac:picMkLst>
            <pc:docMk/>
            <pc:sldMk cId="3532450584" sldId="267"/>
            <ac:picMk id="6" creationId="{E486E85F-F055-7B8C-2571-285BF6595DC5}"/>
          </ac:picMkLst>
        </pc:picChg>
      </pc:sldChg>
      <pc:sldChg chg="addSp modSp new mod setBg">
        <pc:chgData name="Schertz, Chad" userId="a5cfcc7b-ed51-4ad7-917c-aab67c4e8fde" providerId="ADAL" clId="{1477E626-9E0F-419F-ADB6-D5E78CA7543C}" dt="2025-12-11T22:44:59.627" v="964"/>
        <pc:sldMkLst>
          <pc:docMk/>
          <pc:sldMk cId="1924931340" sldId="268"/>
        </pc:sldMkLst>
        <pc:spChg chg="mod">
          <ac:chgData name="Schertz, Chad" userId="a5cfcc7b-ed51-4ad7-917c-aab67c4e8fde" providerId="ADAL" clId="{1477E626-9E0F-419F-ADB6-D5E78CA7543C}" dt="2025-12-11T22:15:58.308" v="718" actId="27636"/>
          <ac:spMkLst>
            <pc:docMk/>
            <pc:sldMk cId="1924931340" sldId="268"/>
            <ac:spMk id="2" creationId="{A1D909DA-37EF-A0F9-B9D2-65EE6E7FF89D}"/>
          </ac:spMkLst>
        </pc:spChg>
        <pc:picChg chg="add mod">
          <ac:chgData name="Schertz, Chad" userId="a5cfcc7b-ed51-4ad7-917c-aab67c4e8fde" providerId="ADAL" clId="{1477E626-9E0F-419F-ADB6-D5E78CA7543C}" dt="2025-12-11T22:17:23.393" v="733" actId="14100"/>
          <ac:picMkLst>
            <pc:docMk/>
            <pc:sldMk cId="1924931340" sldId="268"/>
            <ac:picMk id="4" creationId="{6A7B2C12-B595-E7DC-605A-5C175F56A34B}"/>
          </ac:picMkLst>
        </pc:picChg>
        <pc:picChg chg="add mod">
          <ac:chgData name="Schertz, Chad" userId="a5cfcc7b-ed51-4ad7-917c-aab67c4e8fde" providerId="ADAL" clId="{1477E626-9E0F-419F-ADB6-D5E78CA7543C}" dt="2025-12-11T22:17:08.289" v="730" actId="14100"/>
          <ac:picMkLst>
            <pc:docMk/>
            <pc:sldMk cId="1924931340" sldId="268"/>
            <ac:picMk id="6" creationId="{FFE5DFEC-E61F-7455-1ED4-3AC93E3801D0}"/>
          </ac:picMkLst>
        </pc:picChg>
      </pc:sldChg>
      <pc:sldChg chg="addSp modSp new mod setBg">
        <pc:chgData name="Schertz, Chad" userId="a5cfcc7b-ed51-4ad7-917c-aab67c4e8fde" providerId="ADAL" clId="{1477E626-9E0F-419F-ADB6-D5E78CA7543C}" dt="2025-12-11T22:45:03.108" v="965"/>
        <pc:sldMkLst>
          <pc:docMk/>
          <pc:sldMk cId="2295933313" sldId="269"/>
        </pc:sldMkLst>
        <pc:spChg chg="mod">
          <ac:chgData name="Schertz, Chad" userId="a5cfcc7b-ed51-4ad7-917c-aab67c4e8fde" providerId="ADAL" clId="{1477E626-9E0F-419F-ADB6-D5E78CA7543C}" dt="2025-12-11T22:20:16.035" v="781" actId="14100"/>
          <ac:spMkLst>
            <pc:docMk/>
            <pc:sldMk cId="2295933313" sldId="269"/>
            <ac:spMk id="2" creationId="{766C29CA-E38D-EF12-912A-1FC1AA292A00}"/>
          </ac:spMkLst>
        </pc:spChg>
        <pc:picChg chg="add mod">
          <ac:chgData name="Schertz, Chad" userId="a5cfcc7b-ed51-4ad7-917c-aab67c4e8fde" providerId="ADAL" clId="{1477E626-9E0F-419F-ADB6-D5E78CA7543C}" dt="2025-12-11T22:20:31.059" v="784" actId="1076"/>
          <ac:picMkLst>
            <pc:docMk/>
            <pc:sldMk cId="2295933313" sldId="269"/>
            <ac:picMk id="4" creationId="{4DEFB3A1-4872-F790-9502-0831EB95D81A}"/>
          </ac:picMkLst>
        </pc:picChg>
        <pc:picChg chg="add mod">
          <ac:chgData name="Schertz, Chad" userId="a5cfcc7b-ed51-4ad7-917c-aab67c4e8fde" providerId="ADAL" clId="{1477E626-9E0F-419F-ADB6-D5E78CA7543C}" dt="2025-12-11T22:20:34.942" v="785" actId="1076"/>
          <ac:picMkLst>
            <pc:docMk/>
            <pc:sldMk cId="2295933313" sldId="269"/>
            <ac:picMk id="6" creationId="{BD2935A6-DC0A-C31A-EAC0-6619315230A7}"/>
          </ac:picMkLst>
        </pc:picChg>
      </pc:sldChg>
      <pc:sldChg chg="addSp modSp new mod setBg modClrScheme chgLayout">
        <pc:chgData name="Schertz, Chad" userId="a5cfcc7b-ed51-4ad7-917c-aab67c4e8fde" providerId="ADAL" clId="{1477E626-9E0F-419F-ADB6-D5E78CA7543C}" dt="2025-12-11T22:45:06.897" v="966"/>
        <pc:sldMkLst>
          <pc:docMk/>
          <pc:sldMk cId="377638592" sldId="270"/>
        </pc:sldMkLst>
        <pc:spChg chg="mod ord">
          <ac:chgData name="Schertz, Chad" userId="a5cfcc7b-ed51-4ad7-917c-aab67c4e8fde" providerId="ADAL" clId="{1477E626-9E0F-419F-ADB6-D5E78CA7543C}" dt="2025-12-11T22:23:22.466" v="802" actId="700"/>
          <ac:spMkLst>
            <pc:docMk/>
            <pc:sldMk cId="377638592" sldId="270"/>
            <ac:spMk id="2" creationId="{D08AE180-50CA-9B23-694C-B19598BE0CC5}"/>
          </ac:spMkLst>
        </pc:spChg>
        <pc:spChg chg="add mod ord">
          <ac:chgData name="Schertz, Chad" userId="a5cfcc7b-ed51-4ad7-917c-aab67c4e8fde" providerId="ADAL" clId="{1477E626-9E0F-419F-ADB6-D5E78CA7543C}" dt="2025-12-11T22:26:08.773" v="943" actId="20577"/>
          <ac:spMkLst>
            <pc:docMk/>
            <pc:sldMk cId="377638592" sldId="270"/>
            <ac:spMk id="3" creationId="{A557FB9F-8D89-E19D-B0DF-10DE3753171D}"/>
          </ac:spMkLst>
        </pc:spChg>
      </pc:sldChg>
      <pc:sldChg chg="delSp modSp new mod setBg">
        <pc:chgData name="Schertz, Chad" userId="a5cfcc7b-ed51-4ad7-917c-aab67c4e8fde" providerId="ADAL" clId="{1477E626-9E0F-419F-ADB6-D5E78CA7543C}" dt="2025-12-11T23:01:32.363" v="995" actId="1076"/>
        <pc:sldMkLst>
          <pc:docMk/>
          <pc:sldMk cId="2644304235" sldId="271"/>
        </pc:sldMkLst>
        <pc:spChg chg="mod">
          <ac:chgData name="Schertz, Chad" userId="a5cfcc7b-ed51-4ad7-917c-aab67c4e8fde" providerId="ADAL" clId="{1477E626-9E0F-419F-ADB6-D5E78CA7543C}" dt="2025-12-11T23:01:32.363" v="995" actId="1076"/>
          <ac:spMkLst>
            <pc:docMk/>
            <pc:sldMk cId="2644304235" sldId="271"/>
            <ac:spMk id="2" creationId="{7739F5AB-71B8-B145-AAB4-C03CA6866380}"/>
          </ac:spMkLst>
        </pc:spChg>
      </pc:sldChg>
      <pc:sldChg chg="addSp modSp new mod setBg">
        <pc:chgData name="Schertz, Chad" userId="a5cfcc7b-ed51-4ad7-917c-aab67c4e8fde" providerId="ADAL" clId="{1477E626-9E0F-419F-ADB6-D5E78CA7543C}" dt="2025-12-11T23:37:22.472" v="1039"/>
        <pc:sldMkLst>
          <pc:docMk/>
          <pc:sldMk cId="1294525457" sldId="272"/>
        </pc:sldMkLst>
        <pc:spChg chg="mod">
          <ac:chgData name="Schertz, Chad" userId="a5cfcc7b-ed51-4ad7-917c-aab67c4e8fde" providerId="ADAL" clId="{1477E626-9E0F-419F-ADB6-D5E78CA7543C}" dt="2025-12-11T23:36:35.645" v="1033" actId="20577"/>
          <ac:spMkLst>
            <pc:docMk/>
            <pc:sldMk cId="1294525457" sldId="272"/>
            <ac:spMk id="2" creationId="{E3C8B80C-27C2-390D-6EF2-DAC10AE78329}"/>
          </ac:spMkLst>
        </pc:spChg>
        <pc:picChg chg="add mod">
          <ac:chgData name="Schertz, Chad" userId="a5cfcc7b-ed51-4ad7-917c-aab67c4e8fde" providerId="ADAL" clId="{1477E626-9E0F-419F-ADB6-D5E78CA7543C}" dt="2025-12-11T23:37:11.804" v="1038" actId="14100"/>
          <ac:picMkLst>
            <pc:docMk/>
            <pc:sldMk cId="1294525457" sldId="272"/>
            <ac:picMk id="4" creationId="{AB4CB2D8-8058-2882-4471-ECB5200FECB7}"/>
          </ac:picMkLst>
        </pc:picChg>
      </pc:sldChg>
    </pc:docChg>
  </pc:docChgLst>
  <pc:docChgLst>
    <pc:chgData name="Albert, Drew" userId="ed342ff2-feed-4b60-b325-9ad2970a150c" providerId="ADAL" clId="{C865DC10-820D-479F-B5F9-B91DDBC7C221}"/>
    <pc:docChg chg="undo custSel modSld">
      <pc:chgData name="Albert, Drew" userId="ed342ff2-feed-4b60-b325-9ad2970a150c" providerId="ADAL" clId="{C865DC10-820D-479F-B5F9-B91DDBC7C221}" dt="2025-12-17T23:30:50.994" v="163" actId="1076"/>
      <pc:docMkLst>
        <pc:docMk/>
      </pc:docMkLst>
      <pc:sldChg chg="modSp mod">
        <pc:chgData name="Albert, Drew" userId="ed342ff2-feed-4b60-b325-9ad2970a150c" providerId="ADAL" clId="{C865DC10-820D-479F-B5F9-B91DDBC7C221}" dt="2025-12-17T23:26:14.737" v="0" actId="1076"/>
        <pc:sldMkLst>
          <pc:docMk/>
          <pc:sldMk cId="2766762802" sldId="258"/>
        </pc:sldMkLst>
        <pc:spChg chg="mod">
          <ac:chgData name="Albert, Drew" userId="ed342ff2-feed-4b60-b325-9ad2970a150c" providerId="ADAL" clId="{C865DC10-820D-479F-B5F9-B91DDBC7C221}" dt="2025-12-17T23:26:14.737" v="0" actId="1076"/>
          <ac:spMkLst>
            <pc:docMk/>
            <pc:sldMk cId="2766762802" sldId="258"/>
            <ac:spMk id="7" creationId="{8EA40AD7-50D6-0024-0F32-D2FF0B45E538}"/>
          </ac:spMkLst>
        </pc:spChg>
      </pc:sldChg>
      <pc:sldChg chg="modSp mod">
        <pc:chgData name="Albert, Drew" userId="ed342ff2-feed-4b60-b325-9ad2970a150c" providerId="ADAL" clId="{C865DC10-820D-479F-B5F9-B91DDBC7C221}" dt="2025-12-17T23:26:45.276" v="36" actId="1036"/>
        <pc:sldMkLst>
          <pc:docMk/>
          <pc:sldMk cId="3539890564" sldId="260"/>
        </pc:sldMkLst>
        <pc:spChg chg="mod">
          <ac:chgData name="Albert, Drew" userId="ed342ff2-feed-4b60-b325-9ad2970a150c" providerId="ADAL" clId="{C865DC10-820D-479F-B5F9-B91DDBC7C221}" dt="2025-12-17T23:26:37.612" v="8" actId="14100"/>
          <ac:spMkLst>
            <pc:docMk/>
            <pc:sldMk cId="3539890564" sldId="260"/>
            <ac:spMk id="7" creationId="{D120741B-3C98-20DB-DDCE-28EB64172B6E}"/>
          </ac:spMkLst>
        </pc:spChg>
        <pc:picChg chg="mod">
          <ac:chgData name="Albert, Drew" userId="ed342ff2-feed-4b60-b325-9ad2970a150c" providerId="ADAL" clId="{C865DC10-820D-479F-B5F9-B91DDBC7C221}" dt="2025-12-17T23:26:45.276" v="36" actId="1036"/>
          <ac:picMkLst>
            <pc:docMk/>
            <pc:sldMk cId="3539890564" sldId="260"/>
            <ac:picMk id="4" creationId="{1114C143-A7E1-D8BF-22AA-792B340D1B6E}"/>
          </ac:picMkLst>
        </pc:picChg>
        <pc:picChg chg="mod">
          <ac:chgData name="Albert, Drew" userId="ed342ff2-feed-4b60-b325-9ad2970a150c" providerId="ADAL" clId="{C865DC10-820D-479F-B5F9-B91DDBC7C221}" dt="2025-12-17T23:26:45.276" v="36" actId="1036"/>
          <ac:picMkLst>
            <pc:docMk/>
            <pc:sldMk cId="3539890564" sldId="260"/>
            <ac:picMk id="6" creationId="{0755C9EA-794F-35BC-A41F-02E28E58E4A0}"/>
          </ac:picMkLst>
        </pc:picChg>
      </pc:sldChg>
      <pc:sldChg chg="modSp mod">
        <pc:chgData name="Albert, Drew" userId="ed342ff2-feed-4b60-b325-9ad2970a150c" providerId="ADAL" clId="{C865DC10-820D-479F-B5F9-B91DDBC7C221}" dt="2025-12-17T23:27:26.247" v="74" actId="20577"/>
        <pc:sldMkLst>
          <pc:docMk/>
          <pc:sldMk cId="2519527080" sldId="261"/>
        </pc:sldMkLst>
        <pc:spChg chg="mod">
          <ac:chgData name="Albert, Drew" userId="ed342ff2-feed-4b60-b325-9ad2970a150c" providerId="ADAL" clId="{C865DC10-820D-479F-B5F9-B91DDBC7C221}" dt="2025-12-17T23:27:26.247" v="74" actId="20577"/>
          <ac:spMkLst>
            <pc:docMk/>
            <pc:sldMk cId="2519527080" sldId="261"/>
            <ac:spMk id="7" creationId="{1B933C20-DBDA-A31B-5B3E-C5ED8CF3DF5A}"/>
          </ac:spMkLst>
        </pc:spChg>
        <pc:picChg chg="mod">
          <ac:chgData name="Albert, Drew" userId="ed342ff2-feed-4b60-b325-9ad2970a150c" providerId="ADAL" clId="{C865DC10-820D-479F-B5F9-B91DDBC7C221}" dt="2025-12-17T23:27:00.225" v="71" actId="1035"/>
          <ac:picMkLst>
            <pc:docMk/>
            <pc:sldMk cId="2519527080" sldId="261"/>
            <ac:picMk id="4" creationId="{09A4620A-11E2-6F65-D3EA-673F8898B151}"/>
          </ac:picMkLst>
        </pc:picChg>
        <pc:picChg chg="mod">
          <ac:chgData name="Albert, Drew" userId="ed342ff2-feed-4b60-b325-9ad2970a150c" providerId="ADAL" clId="{C865DC10-820D-479F-B5F9-B91DDBC7C221}" dt="2025-12-17T23:27:00.225" v="71" actId="1035"/>
          <ac:picMkLst>
            <pc:docMk/>
            <pc:sldMk cId="2519527080" sldId="261"/>
            <ac:picMk id="6" creationId="{0DED13AA-7BDB-C488-EDA8-D538ACE4001A}"/>
          </ac:picMkLst>
        </pc:picChg>
      </pc:sldChg>
      <pc:sldChg chg="modSp mod">
        <pc:chgData name="Albert, Drew" userId="ed342ff2-feed-4b60-b325-9ad2970a150c" providerId="ADAL" clId="{C865DC10-820D-479F-B5F9-B91DDBC7C221}" dt="2025-12-17T23:27:37.071" v="88" actId="1035"/>
        <pc:sldMkLst>
          <pc:docMk/>
          <pc:sldMk cId="1952772164" sldId="262"/>
        </pc:sldMkLst>
        <pc:spChg chg="mod">
          <ac:chgData name="Albert, Drew" userId="ed342ff2-feed-4b60-b325-9ad2970a150c" providerId="ADAL" clId="{C865DC10-820D-479F-B5F9-B91DDBC7C221}" dt="2025-12-17T23:27:32.164" v="75" actId="14100"/>
          <ac:spMkLst>
            <pc:docMk/>
            <pc:sldMk cId="1952772164" sldId="262"/>
            <ac:spMk id="7" creationId="{5BC7A68F-8D9E-F7D9-249A-E808F9FF48DD}"/>
          </ac:spMkLst>
        </pc:spChg>
        <pc:picChg chg="mod">
          <ac:chgData name="Albert, Drew" userId="ed342ff2-feed-4b60-b325-9ad2970a150c" providerId="ADAL" clId="{C865DC10-820D-479F-B5F9-B91DDBC7C221}" dt="2025-12-17T23:27:37.071" v="88" actId="1035"/>
          <ac:picMkLst>
            <pc:docMk/>
            <pc:sldMk cId="1952772164" sldId="262"/>
            <ac:picMk id="4" creationId="{084189CF-7AF2-D89A-55BC-68A6BB60897D}"/>
          </ac:picMkLst>
        </pc:picChg>
        <pc:picChg chg="mod">
          <ac:chgData name="Albert, Drew" userId="ed342ff2-feed-4b60-b325-9ad2970a150c" providerId="ADAL" clId="{C865DC10-820D-479F-B5F9-B91DDBC7C221}" dt="2025-12-17T23:27:37.071" v="88" actId="1035"/>
          <ac:picMkLst>
            <pc:docMk/>
            <pc:sldMk cId="1952772164" sldId="262"/>
            <ac:picMk id="6" creationId="{BD469D8A-AB09-6600-3D82-712860FFA4FC}"/>
          </ac:picMkLst>
        </pc:picChg>
      </pc:sldChg>
      <pc:sldChg chg="modSp mod">
        <pc:chgData name="Albert, Drew" userId="ed342ff2-feed-4b60-b325-9ad2970a150c" providerId="ADAL" clId="{C865DC10-820D-479F-B5F9-B91DDBC7C221}" dt="2025-12-17T23:27:40.966" v="89" actId="14100"/>
        <pc:sldMkLst>
          <pc:docMk/>
          <pc:sldMk cId="4155556987" sldId="263"/>
        </pc:sldMkLst>
        <pc:spChg chg="mod">
          <ac:chgData name="Albert, Drew" userId="ed342ff2-feed-4b60-b325-9ad2970a150c" providerId="ADAL" clId="{C865DC10-820D-479F-B5F9-B91DDBC7C221}" dt="2025-12-17T23:27:40.966" v="89" actId="14100"/>
          <ac:spMkLst>
            <pc:docMk/>
            <pc:sldMk cId="4155556987" sldId="263"/>
            <ac:spMk id="7" creationId="{A389F12A-AAD3-49C4-F50A-DD7F080560D5}"/>
          </ac:spMkLst>
        </pc:spChg>
      </pc:sldChg>
      <pc:sldChg chg="modSp mod">
        <pc:chgData name="Albert, Drew" userId="ed342ff2-feed-4b60-b325-9ad2970a150c" providerId="ADAL" clId="{C865DC10-820D-479F-B5F9-B91DDBC7C221}" dt="2025-12-17T23:27:58.768" v="100" actId="1036"/>
        <pc:sldMkLst>
          <pc:docMk/>
          <pc:sldMk cId="2370588050" sldId="264"/>
        </pc:sldMkLst>
        <pc:spChg chg="mod">
          <ac:chgData name="Albert, Drew" userId="ed342ff2-feed-4b60-b325-9ad2970a150c" providerId="ADAL" clId="{C865DC10-820D-479F-B5F9-B91DDBC7C221}" dt="2025-12-17T23:27:58.768" v="100" actId="1036"/>
          <ac:spMkLst>
            <pc:docMk/>
            <pc:sldMk cId="2370588050" sldId="264"/>
            <ac:spMk id="9" creationId="{8A4C8600-C239-3DDF-197B-CD491D62C5A2}"/>
          </ac:spMkLst>
        </pc:spChg>
        <pc:picChg chg="mod">
          <ac:chgData name="Albert, Drew" userId="ed342ff2-feed-4b60-b325-9ad2970a150c" providerId="ADAL" clId="{C865DC10-820D-479F-B5F9-B91DDBC7C221}" dt="2025-12-17T23:27:55.671" v="96" actId="1036"/>
          <ac:picMkLst>
            <pc:docMk/>
            <pc:sldMk cId="2370588050" sldId="264"/>
            <ac:picMk id="4" creationId="{D43660F7-5DD9-6FAC-5155-9700CA3F4092}"/>
          </ac:picMkLst>
        </pc:picChg>
        <pc:picChg chg="mod">
          <ac:chgData name="Albert, Drew" userId="ed342ff2-feed-4b60-b325-9ad2970a150c" providerId="ADAL" clId="{C865DC10-820D-479F-B5F9-B91DDBC7C221}" dt="2025-12-17T23:27:55.671" v="96" actId="1036"/>
          <ac:picMkLst>
            <pc:docMk/>
            <pc:sldMk cId="2370588050" sldId="264"/>
            <ac:picMk id="6" creationId="{E8CBE0FB-890E-29BA-BC43-340977C412DC}"/>
          </ac:picMkLst>
        </pc:picChg>
        <pc:picChg chg="mod">
          <ac:chgData name="Albert, Drew" userId="ed342ff2-feed-4b60-b325-9ad2970a150c" providerId="ADAL" clId="{C865DC10-820D-479F-B5F9-B91DDBC7C221}" dt="2025-12-17T23:27:55.671" v="96" actId="1036"/>
          <ac:picMkLst>
            <pc:docMk/>
            <pc:sldMk cId="2370588050" sldId="264"/>
            <ac:picMk id="8" creationId="{7CAF622D-7601-1FE5-2825-5181170A28FE}"/>
          </ac:picMkLst>
        </pc:picChg>
      </pc:sldChg>
      <pc:sldChg chg="modSp mod">
        <pc:chgData name="Albert, Drew" userId="ed342ff2-feed-4b60-b325-9ad2970a150c" providerId="ADAL" clId="{C865DC10-820D-479F-B5F9-B91DDBC7C221}" dt="2025-12-17T23:28:11.561" v="111" actId="1036"/>
        <pc:sldMkLst>
          <pc:docMk/>
          <pc:sldMk cId="1337669661" sldId="265"/>
        </pc:sldMkLst>
        <pc:spChg chg="mod">
          <ac:chgData name="Albert, Drew" userId="ed342ff2-feed-4b60-b325-9ad2970a150c" providerId="ADAL" clId="{C865DC10-820D-479F-B5F9-B91DDBC7C221}" dt="2025-12-17T23:28:07.740" v="101" actId="14100"/>
          <ac:spMkLst>
            <pc:docMk/>
            <pc:sldMk cId="1337669661" sldId="265"/>
            <ac:spMk id="7" creationId="{5895B287-3D87-68DD-D2E5-D99B01423A83}"/>
          </ac:spMkLst>
        </pc:spChg>
        <pc:picChg chg="mod">
          <ac:chgData name="Albert, Drew" userId="ed342ff2-feed-4b60-b325-9ad2970a150c" providerId="ADAL" clId="{C865DC10-820D-479F-B5F9-B91DDBC7C221}" dt="2025-12-17T23:28:11.561" v="111" actId="1036"/>
          <ac:picMkLst>
            <pc:docMk/>
            <pc:sldMk cId="1337669661" sldId="265"/>
            <ac:picMk id="4" creationId="{04B503CA-7D4B-2EA6-0D05-34A32445380B}"/>
          </ac:picMkLst>
        </pc:picChg>
        <pc:picChg chg="mod">
          <ac:chgData name="Albert, Drew" userId="ed342ff2-feed-4b60-b325-9ad2970a150c" providerId="ADAL" clId="{C865DC10-820D-479F-B5F9-B91DDBC7C221}" dt="2025-12-17T23:28:11.561" v="111" actId="1036"/>
          <ac:picMkLst>
            <pc:docMk/>
            <pc:sldMk cId="1337669661" sldId="265"/>
            <ac:picMk id="6" creationId="{59D71C08-2AE0-A316-FC48-D28E00EEC169}"/>
          </ac:picMkLst>
        </pc:picChg>
      </pc:sldChg>
      <pc:sldChg chg="modSp mod">
        <pc:chgData name="Albert, Drew" userId="ed342ff2-feed-4b60-b325-9ad2970a150c" providerId="ADAL" clId="{C865DC10-820D-479F-B5F9-B91DDBC7C221}" dt="2025-12-17T23:30:50.994" v="163" actId="1076"/>
        <pc:sldMkLst>
          <pc:docMk/>
          <pc:sldMk cId="4154072379" sldId="266"/>
        </pc:sldMkLst>
        <pc:spChg chg="mod">
          <ac:chgData name="Albert, Drew" userId="ed342ff2-feed-4b60-b325-9ad2970a150c" providerId="ADAL" clId="{C865DC10-820D-479F-B5F9-B91DDBC7C221}" dt="2025-12-17T23:30:35.245" v="160" actId="27636"/>
          <ac:spMkLst>
            <pc:docMk/>
            <pc:sldMk cId="4154072379" sldId="266"/>
            <ac:spMk id="2" creationId="{ABB2333B-5C6E-5221-FD1B-0166073E4C23}"/>
          </ac:spMkLst>
        </pc:spChg>
        <pc:picChg chg="mod">
          <ac:chgData name="Albert, Drew" userId="ed342ff2-feed-4b60-b325-9ad2970a150c" providerId="ADAL" clId="{C865DC10-820D-479F-B5F9-B91DDBC7C221}" dt="2025-12-17T23:30:36.995" v="161" actId="1076"/>
          <ac:picMkLst>
            <pc:docMk/>
            <pc:sldMk cId="4154072379" sldId="266"/>
            <ac:picMk id="4" creationId="{F60D3578-AEE7-5EFA-9B99-6E04C8953EAF}"/>
          </ac:picMkLst>
        </pc:picChg>
        <pc:picChg chg="mod">
          <ac:chgData name="Albert, Drew" userId="ed342ff2-feed-4b60-b325-9ad2970a150c" providerId="ADAL" clId="{C865DC10-820D-479F-B5F9-B91DDBC7C221}" dt="2025-12-17T23:30:39.130" v="162" actId="1076"/>
          <ac:picMkLst>
            <pc:docMk/>
            <pc:sldMk cId="4154072379" sldId="266"/>
            <ac:picMk id="6" creationId="{FB4E5DB4-65E7-D74F-63D8-2A2F9DE1282F}"/>
          </ac:picMkLst>
        </pc:picChg>
        <pc:picChg chg="mod">
          <ac:chgData name="Albert, Drew" userId="ed342ff2-feed-4b60-b325-9ad2970a150c" providerId="ADAL" clId="{C865DC10-820D-479F-B5F9-B91DDBC7C221}" dt="2025-12-17T23:30:50.994" v="163" actId="1076"/>
          <ac:picMkLst>
            <pc:docMk/>
            <pc:sldMk cId="4154072379" sldId="266"/>
            <ac:picMk id="8" creationId="{A494926C-22D0-BDB4-26AE-62CAF4369D54}"/>
          </ac:picMkLst>
        </pc:picChg>
      </pc:sldChg>
      <pc:sldChg chg="modSp mod">
        <pc:chgData name="Albert, Drew" userId="ed342ff2-feed-4b60-b325-9ad2970a150c" providerId="ADAL" clId="{C865DC10-820D-479F-B5F9-B91DDBC7C221}" dt="2025-12-17T23:30:08.662" v="152" actId="1076"/>
        <pc:sldMkLst>
          <pc:docMk/>
          <pc:sldMk cId="3532450584" sldId="267"/>
        </pc:sldMkLst>
        <pc:picChg chg="mod">
          <ac:chgData name="Albert, Drew" userId="ed342ff2-feed-4b60-b325-9ad2970a150c" providerId="ADAL" clId="{C865DC10-820D-479F-B5F9-B91DDBC7C221}" dt="2025-12-17T23:30:08.662" v="152" actId="1076"/>
          <ac:picMkLst>
            <pc:docMk/>
            <pc:sldMk cId="3532450584" sldId="267"/>
            <ac:picMk id="4" creationId="{7D772FB7-DFCF-AB13-8217-41C6CD789B42}"/>
          </ac:picMkLst>
        </pc:picChg>
        <pc:picChg chg="mod">
          <ac:chgData name="Albert, Drew" userId="ed342ff2-feed-4b60-b325-9ad2970a150c" providerId="ADAL" clId="{C865DC10-820D-479F-B5F9-B91DDBC7C221}" dt="2025-12-17T23:30:06.878" v="151" actId="1076"/>
          <ac:picMkLst>
            <pc:docMk/>
            <pc:sldMk cId="3532450584" sldId="267"/>
            <ac:picMk id="6" creationId="{E486E85F-F055-7B8C-2571-285BF6595DC5}"/>
          </ac:picMkLst>
        </pc:picChg>
      </pc:sldChg>
      <pc:sldChg chg="modSp mod">
        <pc:chgData name="Albert, Drew" userId="ed342ff2-feed-4b60-b325-9ad2970a150c" providerId="ADAL" clId="{C865DC10-820D-479F-B5F9-B91DDBC7C221}" dt="2025-12-17T23:29:39.479" v="147" actId="1076"/>
        <pc:sldMkLst>
          <pc:docMk/>
          <pc:sldMk cId="1924931340" sldId="268"/>
        </pc:sldMkLst>
        <pc:spChg chg="mod">
          <ac:chgData name="Albert, Drew" userId="ed342ff2-feed-4b60-b325-9ad2970a150c" providerId="ADAL" clId="{C865DC10-820D-479F-B5F9-B91DDBC7C221}" dt="2025-12-17T23:28:53.994" v="121" actId="27636"/>
          <ac:spMkLst>
            <pc:docMk/>
            <pc:sldMk cId="1924931340" sldId="268"/>
            <ac:spMk id="2" creationId="{A1D909DA-37EF-A0F9-B9D2-65EE6E7FF89D}"/>
          </ac:spMkLst>
        </pc:spChg>
        <pc:picChg chg="mod modCrop">
          <ac:chgData name="Albert, Drew" userId="ed342ff2-feed-4b60-b325-9ad2970a150c" providerId="ADAL" clId="{C865DC10-820D-479F-B5F9-B91DDBC7C221}" dt="2025-12-17T23:29:39.479" v="147" actId="1076"/>
          <ac:picMkLst>
            <pc:docMk/>
            <pc:sldMk cId="1924931340" sldId="268"/>
            <ac:picMk id="4" creationId="{6A7B2C12-B595-E7DC-605A-5C175F56A34B}"/>
          </ac:picMkLst>
        </pc:picChg>
        <pc:picChg chg="mod">
          <ac:chgData name="Albert, Drew" userId="ed342ff2-feed-4b60-b325-9ad2970a150c" providerId="ADAL" clId="{C865DC10-820D-479F-B5F9-B91DDBC7C221}" dt="2025-12-17T23:29:39.479" v="147" actId="1076"/>
          <ac:picMkLst>
            <pc:docMk/>
            <pc:sldMk cId="1924931340" sldId="268"/>
            <ac:picMk id="6" creationId="{FFE5DFEC-E61F-7455-1ED4-3AC93E3801D0}"/>
          </ac:picMkLst>
        </pc:picChg>
      </pc:sldChg>
      <pc:sldChg chg="modSp mod">
        <pc:chgData name="Albert, Drew" userId="ed342ff2-feed-4b60-b325-9ad2970a150c" providerId="ADAL" clId="{C865DC10-820D-479F-B5F9-B91DDBC7C221}" dt="2025-12-17T23:28:49.265" v="119" actId="27636"/>
        <pc:sldMkLst>
          <pc:docMk/>
          <pc:sldMk cId="2295933313" sldId="269"/>
        </pc:sldMkLst>
        <pc:spChg chg="mod">
          <ac:chgData name="Albert, Drew" userId="ed342ff2-feed-4b60-b325-9ad2970a150c" providerId="ADAL" clId="{C865DC10-820D-479F-B5F9-B91DDBC7C221}" dt="2025-12-17T23:28:49.265" v="119" actId="27636"/>
          <ac:spMkLst>
            <pc:docMk/>
            <pc:sldMk cId="2295933313" sldId="269"/>
            <ac:spMk id="2" creationId="{766C29CA-E38D-EF12-912A-1FC1AA292A00}"/>
          </ac:spMkLst>
        </pc:spChg>
        <pc:picChg chg="mod">
          <ac:chgData name="Albert, Drew" userId="ed342ff2-feed-4b60-b325-9ad2970a150c" providerId="ADAL" clId="{C865DC10-820D-479F-B5F9-B91DDBC7C221}" dt="2025-12-17T23:28:43.948" v="116" actId="1076"/>
          <ac:picMkLst>
            <pc:docMk/>
            <pc:sldMk cId="2295933313" sldId="269"/>
            <ac:picMk id="4" creationId="{4DEFB3A1-4872-F790-9502-0831EB95D81A}"/>
          </ac:picMkLst>
        </pc:picChg>
        <pc:picChg chg="mod">
          <ac:chgData name="Albert, Drew" userId="ed342ff2-feed-4b60-b325-9ad2970a150c" providerId="ADAL" clId="{C865DC10-820D-479F-B5F9-B91DDBC7C221}" dt="2025-12-17T23:28:45.685" v="117" actId="1076"/>
          <ac:picMkLst>
            <pc:docMk/>
            <pc:sldMk cId="2295933313" sldId="269"/>
            <ac:picMk id="6" creationId="{BD2935A6-DC0A-C31A-EAC0-6619315230A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B3AC-3F97-07D6-B6B0-4EDE6DA03D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228C71-DBB0-AF43-4EBB-171FB94FB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A07292-FDDD-143F-18C4-F358F79FEF8F}"/>
              </a:ext>
            </a:extLst>
          </p:cNvPr>
          <p:cNvSpPr>
            <a:spLocks noGrp="1"/>
          </p:cNvSpPr>
          <p:nvPr>
            <p:ph type="dt" sz="half" idx="10"/>
          </p:nvPr>
        </p:nvSpPr>
        <p:spPr/>
        <p:txBody>
          <a:bodyPr/>
          <a:lstStyle/>
          <a:p>
            <a:fld id="{7554DF69-AC71-401C-978A-0C8AC5DEFA7C}" type="datetimeFigureOut">
              <a:rPr lang="en-US" smtClean="0"/>
              <a:t>12/17/2025</a:t>
            </a:fld>
            <a:endParaRPr lang="en-US"/>
          </a:p>
        </p:txBody>
      </p:sp>
      <p:sp>
        <p:nvSpPr>
          <p:cNvPr id="5" name="Footer Placeholder 4">
            <a:extLst>
              <a:ext uri="{FF2B5EF4-FFF2-40B4-BE49-F238E27FC236}">
                <a16:creationId xmlns:a16="http://schemas.microsoft.com/office/drawing/2014/main" id="{10C6F5F6-D349-FF78-BB21-D76FB14EF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72F20-2379-02D8-59FF-45ADA99761CE}"/>
              </a:ext>
            </a:extLst>
          </p:cNvPr>
          <p:cNvSpPr>
            <a:spLocks noGrp="1"/>
          </p:cNvSpPr>
          <p:nvPr>
            <p:ph type="sldNum" sz="quarter" idx="12"/>
          </p:nvPr>
        </p:nvSpPr>
        <p:spPr/>
        <p:txBody>
          <a:bodyPr/>
          <a:lstStyle/>
          <a:p>
            <a:fld id="{890202D7-7947-4736-93BD-FF397CC1115D}" type="slidenum">
              <a:rPr lang="en-US" smtClean="0"/>
              <a:t>‹#›</a:t>
            </a:fld>
            <a:endParaRPr lang="en-US"/>
          </a:p>
        </p:txBody>
      </p:sp>
    </p:spTree>
    <p:extLst>
      <p:ext uri="{BB962C8B-B14F-4D97-AF65-F5344CB8AC3E}">
        <p14:creationId xmlns:p14="http://schemas.microsoft.com/office/powerpoint/2010/main" val="3330548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C42D5-74E5-D3A0-005C-F425C21CF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DC92BD-01BF-8C3A-92CB-D4B6B58745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4AC11-AE78-B40D-52D2-2138D505A10D}"/>
              </a:ext>
            </a:extLst>
          </p:cNvPr>
          <p:cNvSpPr>
            <a:spLocks noGrp="1"/>
          </p:cNvSpPr>
          <p:nvPr>
            <p:ph type="dt" sz="half" idx="10"/>
          </p:nvPr>
        </p:nvSpPr>
        <p:spPr/>
        <p:txBody>
          <a:bodyPr/>
          <a:lstStyle/>
          <a:p>
            <a:fld id="{7554DF69-AC71-401C-978A-0C8AC5DEFA7C}" type="datetimeFigureOut">
              <a:rPr lang="en-US" smtClean="0"/>
              <a:t>12/17/2025</a:t>
            </a:fld>
            <a:endParaRPr lang="en-US"/>
          </a:p>
        </p:txBody>
      </p:sp>
      <p:sp>
        <p:nvSpPr>
          <p:cNvPr id="5" name="Footer Placeholder 4">
            <a:extLst>
              <a:ext uri="{FF2B5EF4-FFF2-40B4-BE49-F238E27FC236}">
                <a16:creationId xmlns:a16="http://schemas.microsoft.com/office/drawing/2014/main" id="{44CC1259-0DFF-C90C-F9E7-F4A675F48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770A-FCCE-6C9E-C25A-5E8503F15AA5}"/>
              </a:ext>
            </a:extLst>
          </p:cNvPr>
          <p:cNvSpPr>
            <a:spLocks noGrp="1"/>
          </p:cNvSpPr>
          <p:nvPr>
            <p:ph type="sldNum" sz="quarter" idx="12"/>
          </p:nvPr>
        </p:nvSpPr>
        <p:spPr/>
        <p:txBody>
          <a:bodyPr/>
          <a:lstStyle/>
          <a:p>
            <a:fld id="{890202D7-7947-4736-93BD-FF397CC1115D}" type="slidenum">
              <a:rPr lang="en-US" smtClean="0"/>
              <a:t>‹#›</a:t>
            </a:fld>
            <a:endParaRPr lang="en-US"/>
          </a:p>
        </p:txBody>
      </p:sp>
    </p:spTree>
    <p:extLst>
      <p:ext uri="{BB962C8B-B14F-4D97-AF65-F5344CB8AC3E}">
        <p14:creationId xmlns:p14="http://schemas.microsoft.com/office/powerpoint/2010/main" val="2689556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222D3D-2D73-AAD5-CFB9-9391D16BEA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19266D-2CF0-38F7-B3A2-7EBD6BB57B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F5877E-E911-4B9C-2650-3B4DBB5473CF}"/>
              </a:ext>
            </a:extLst>
          </p:cNvPr>
          <p:cNvSpPr>
            <a:spLocks noGrp="1"/>
          </p:cNvSpPr>
          <p:nvPr>
            <p:ph type="dt" sz="half" idx="10"/>
          </p:nvPr>
        </p:nvSpPr>
        <p:spPr/>
        <p:txBody>
          <a:bodyPr/>
          <a:lstStyle/>
          <a:p>
            <a:fld id="{7554DF69-AC71-401C-978A-0C8AC5DEFA7C}" type="datetimeFigureOut">
              <a:rPr lang="en-US" smtClean="0"/>
              <a:t>12/17/2025</a:t>
            </a:fld>
            <a:endParaRPr lang="en-US"/>
          </a:p>
        </p:txBody>
      </p:sp>
      <p:sp>
        <p:nvSpPr>
          <p:cNvPr id="5" name="Footer Placeholder 4">
            <a:extLst>
              <a:ext uri="{FF2B5EF4-FFF2-40B4-BE49-F238E27FC236}">
                <a16:creationId xmlns:a16="http://schemas.microsoft.com/office/drawing/2014/main" id="{B31A596F-5CC1-E97E-5D54-892ECAE50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15610-9138-6742-9D46-B3E91EDCA310}"/>
              </a:ext>
            </a:extLst>
          </p:cNvPr>
          <p:cNvSpPr>
            <a:spLocks noGrp="1"/>
          </p:cNvSpPr>
          <p:nvPr>
            <p:ph type="sldNum" sz="quarter" idx="12"/>
          </p:nvPr>
        </p:nvSpPr>
        <p:spPr/>
        <p:txBody>
          <a:bodyPr/>
          <a:lstStyle/>
          <a:p>
            <a:fld id="{890202D7-7947-4736-93BD-FF397CC1115D}" type="slidenum">
              <a:rPr lang="en-US" smtClean="0"/>
              <a:t>‹#›</a:t>
            </a:fld>
            <a:endParaRPr lang="en-US"/>
          </a:p>
        </p:txBody>
      </p:sp>
    </p:spTree>
    <p:extLst>
      <p:ext uri="{BB962C8B-B14F-4D97-AF65-F5344CB8AC3E}">
        <p14:creationId xmlns:p14="http://schemas.microsoft.com/office/powerpoint/2010/main" val="3922665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EE33-3949-0717-F94F-EABA5FE519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0AA88-61CD-A174-BA8A-94744B7CCC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42CEE-4CE2-6672-B4BF-1569BD1DC1AE}"/>
              </a:ext>
            </a:extLst>
          </p:cNvPr>
          <p:cNvSpPr>
            <a:spLocks noGrp="1"/>
          </p:cNvSpPr>
          <p:nvPr>
            <p:ph type="dt" sz="half" idx="10"/>
          </p:nvPr>
        </p:nvSpPr>
        <p:spPr/>
        <p:txBody>
          <a:bodyPr/>
          <a:lstStyle/>
          <a:p>
            <a:fld id="{7554DF69-AC71-401C-978A-0C8AC5DEFA7C}" type="datetimeFigureOut">
              <a:rPr lang="en-US" smtClean="0"/>
              <a:t>12/17/2025</a:t>
            </a:fld>
            <a:endParaRPr lang="en-US"/>
          </a:p>
        </p:txBody>
      </p:sp>
      <p:sp>
        <p:nvSpPr>
          <p:cNvPr id="5" name="Footer Placeholder 4">
            <a:extLst>
              <a:ext uri="{FF2B5EF4-FFF2-40B4-BE49-F238E27FC236}">
                <a16:creationId xmlns:a16="http://schemas.microsoft.com/office/drawing/2014/main" id="{4DE1E6CF-1F01-463A-27E8-5283EBE5D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B3707-1F52-B848-DB76-07C73AFFA327}"/>
              </a:ext>
            </a:extLst>
          </p:cNvPr>
          <p:cNvSpPr>
            <a:spLocks noGrp="1"/>
          </p:cNvSpPr>
          <p:nvPr>
            <p:ph type="sldNum" sz="quarter" idx="12"/>
          </p:nvPr>
        </p:nvSpPr>
        <p:spPr/>
        <p:txBody>
          <a:bodyPr/>
          <a:lstStyle/>
          <a:p>
            <a:fld id="{890202D7-7947-4736-93BD-FF397CC1115D}" type="slidenum">
              <a:rPr lang="en-US" smtClean="0"/>
              <a:t>‹#›</a:t>
            </a:fld>
            <a:endParaRPr lang="en-US"/>
          </a:p>
        </p:txBody>
      </p:sp>
    </p:spTree>
    <p:extLst>
      <p:ext uri="{BB962C8B-B14F-4D97-AF65-F5344CB8AC3E}">
        <p14:creationId xmlns:p14="http://schemas.microsoft.com/office/powerpoint/2010/main" val="464225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1717-4E6C-A4B5-6EC2-7D7509E33C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592BD4-21CF-20F9-8BFA-ABD54BD440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43773C-FAE3-C021-93B9-B8F7BAB6B149}"/>
              </a:ext>
            </a:extLst>
          </p:cNvPr>
          <p:cNvSpPr>
            <a:spLocks noGrp="1"/>
          </p:cNvSpPr>
          <p:nvPr>
            <p:ph type="dt" sz="half" idx="10"/>
          </p:nvPr>
        </p:nvSpPr>
        <p:spPr/>
        <p:txBody>
          <a:bodyPr/>
          <a:lstStyle/>
          <a:p>
            <a:fld id="{7554DF69-AC71-401C-978A-0C8AC5DEFA7C}" type="datetimeFigureOut">
              <a:rPr lang="en-US" smtClean="0"/>
              <a:t>12/17/2025</a:t>
            </a:fld>
            <a:endParaRPr lang="en-US"/>
          </a:p>
        </p:txBody>
      </p:sp>
      <p:sp>
        <p:nvSpPr>
          <p:cNvPr id="5" name="Footer Placeholder 4">
            <a:extLst>
              <a:ext uri="{FF2B5EF4-FFF2-40B4-BE49-F238E27FC236}">
                <a16:creationId xmlns:a16="http://schemas.microsoft.com/office/drawing/2014/main" id="{1E8D1E8A-4716-787B-E125-206E8A136D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F2DEA-E8A9-91DF-F6CA-92F07D450D1F}"/>
              </a:ext>
            </a:extLst>
          </p:cNvPr>
          <p:cNvSpPr>
            <a:spLocks noGrp="1"/>
          </p:cNvSpPr>
          <p:nvPr>
            <p:ph type="sldNum" sz="quarter" idx="12"/>
          </p:nvPr>
        </p:nvSpPr>
        <p:spPr/>
        <p:txBody>
          <a:bodyPr/>
          <a:lstStyle/>
          <a:p>
            <a:fld id="{890202D7-7947-4736-93BD-FF397CC1115D}" type="slidenum">
              <a:rPr lang="en-US" smtClean="0"/>
              <a:t>‹#›</a:t>
            </a:fld>
            <a:endParaRPr lang="en-US"/>
          </a:p>
        </p:txBody>
      </p:sp>
    </p:spTree>
    <p:extLst>
      <p:ext uri="{BB962C8B-B14F-4D97-AF65-F5344CB8AC3E}">
        <p14:creationId xmlns:p14="http://schemas.microsoft.com/office/powerpoint/2010/main" val="2847627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F0D-5134-B43B-5FB3-33A14CE2B7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3CB60A-1910-185E-D423-5253182D54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65506B-4AC7-82CC-9650-F50C13EA32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CF9139-7EED-126A-53C3-CC02AD984B14}"/>
              </a:ext>
            </a:extLst>
          </p:cNvPr>
          <p:cNvSpPr>
            <a:spLocks noGrp="1"/>
          </p:cNvSpPr>
          <p:nvPr>
            <p:ph type="dt" sz="half" idx="10"/>
          </p:nvPr>
        </p:nvSpPr>
        <p:spPr/>
        <p:txBody>
          <a:bodyPr/>
          <a:lstStyle/>
          <a:p>
            <a:fld id="{7554DF69-AC71-401C-978A-0C8AC5DEFA7C}" type="datetimeFigureOut">
              <a:rPr lang="en-US" smtClean="0"/>
              <a:t>12/17/2025</a:t>
            </a:fld>
            <a:endParaRPr lang="en-US"/>
          </a:p>
        </p:txBody>
      </p:sp>
      <p:sp>
        <p:nvSpPr>
          <p:cNvPr id="6" name="Footer Placeholder 5">
            <a:extLst>
              <a:ext uri="{FF2B5EF4-FFF2-40B4-BE49-F238E27FC236}">
                <a16:creationId xmlns:a16="http://schemas.microsoft.com/office/drawing/2014/main" id="{297305DD-22AD-936E-A3C3-425163038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6AFE4-FE20-2763-D132-D6625F36B3F4}"/>
              </a:ext>
            </a:extLst>
          </p:cNvPr>
          <p:cNvSpPr>
            <a:spLocks noGrp="1"/>
          </p:cNvSpPr>
          <p:nvPr>
            <p:ph type="sldNum" sz="quarter" idx="12"/>
          </p:nvPr>
        </p:nvSpPr>
        <p:spPr/>
        <p:txBody>
          <a:bodyPr/>
          <a:lstStyle/>
          <a:p>
            <a:fld id="{890202D7-7947-4736-93BD-FF397CC1115D}" type="slidenum">
              <a:rPr lang="en-US" smtClean="0"/>
              <a:t>‹#›</a:t>
            </a:fld>
            <a:endParaRPr lang="en-US"/>
          </a:p>
        </p:txBody>
      </p:sp>
    </p:spTree>
    <p:extLst>
      <p:ext uri="{BB962C8B-B14F-4D97-AF65-F5344CB8AC3E}">
        <p14:creationId xmlns:p14="http://schemas.microsoft.com/office/powerpoint/2010/main" val="779937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902E-1C25-E687-11CB-8A21DA4661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706D17-A1E6-1C25-EAA1-F2A5AF34B3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95EB39-61CC-5D73-B3B3-D588591853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8729CE-89AD-E970-D725-AB90942B69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F79A73-15AB-C2C3-B26F-365FA59EE8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197340-5C91-07A8-61EF-CDA172676495}"/>
              </a:ext>
            </a:extLst>
          </p:cNvPr>
          <p:cNvSpPr>
            <a:spLocks noGrp="1"/>
          </p:cNvSpPr>
          <p:nvPr>
            <p:ph type="dt" sz="half" idx="10"/>
          </p:nvPr>
        </p:nvSpPr>
        <p:spPr/>
        <p:txBody>
          <a:bodyPr/>
          <a:lstStyle/>
          <a:p>
            <a:fld id="{7554DF69-AC71-401C-978A-0C8AC5DEFA7C}" type="datetimeFigureOut">
              <a:rPr lang="en-US" smtClean="0"/>
              <a:t>12/17/2025</a:t>
            </a:fld>
            <a:endParaRPr lang="en-US"/>
          </a:p>
        </p:txBody>
      </p:sp>
      <p:sp>
        <p:nvSpPr>
          <p:cNvPr id="8" name="Footer Placeholder 7">
            <a:extLst>
              <a:ext uri="{FF2B5EF4-FFF2-40B4-BE49-F238E27FC236}">
                <a16:creationId xmlns:a16="http://schemas.microsoft.com/office/drawing/2014/main" id="{13B35CBE-BCC1-2CEE-D3B4-ACCFCE6C0C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918E8F-82AC-7D88-9C9A-43674AE7FB4C}"/>
              </a:ext>
            </a:extLst>
          </p:cNvPr>
          <p:cNvSpPr>
            <a:spLocks noGrp="1"/>
          </p:cNvSpPr>
          <p:nvPr>
            <p:ph type="sldNum" sz="quarter" idx="12"/>
          </p:nvPr>
        </p:nvSpPr>
        <p:spPr/>
        <p:txBody>
          <a:bodyPr/>
          <a:lstStyle/>
          <a:p>
            <a:fld id="{890202D7-7947-4736-93BD-FF397CC1115D}" type="slidenum">
              <a:rPr lang="en-US" smtClean="0"/>
              <a:t>‹#›</a:t>
            </a:fld>
            <a:endParaRPr lang="en-US"/>
          </a:p>
        </p:txBody>
      </p:sp>
    </p:spTree>
    <p:extLst>
      <p:ext uri="{BB962C8B-B14F-4D97-AF65-F5344CB8AC3E}">
        <p14:creationId xmlns:p14="http://schemas.microsoft.com/office/powerpoint/2010/main" val="2258501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AF5B-718F-923B-8FCF-DA97F46755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A2CD8B-F874-8CA5-C348-9FCAD44EFB6F}"/>
              </a:ext>
            </a:extLst>
          </p:cNvPr>
          <p:cNvSpPr>
            <a:spLocks noGrp="1"/>
          </p:cNvSpPr>
          <p:nvPr>
            <p:ph type="dt" sz="half" idx="10"/>
          </p:nvPr>
        </p:nvSpPr>
        <p:spPr/>
        <p:txBody>
          <a:bodyPr/>
          <a:lstStyle/>
          <a:p>
            <a:fld id="{7554DF69-AC71-401C-978A-0C8AC5DEFA7C}" type="datetimeFigureOut">
              <a:rPr lang="en-US" smtClean="0"/>
              <a:t>12/17/2025</a:t>
            </a:fld>
            <a:endParaRPr lang="en-US"/>
          </a:p>
        </p:txBody>
      </p:sp>
      <p:sp>
        <p:nvSpPr>
          <p:cNvPr id="4" name="Footer Placeholder 3">
            <a:extLst>
              <a:ext uri="{FF2B5EF4-FFF2-40B4-BE49-F238E27FC236}">
                <a16:creationId xmlns:a16="http://schemas.microsoft.com/office/drawing/2014/main" id="{F21CC64D-7745-B79A-7654-98849595E2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DFF00-45A1-1D94-7726-C5DC3AF36FAD}"/>
              </a:ext>
            </a:extLst>
          </p:cNvPr>
          <p:cNvSpPr>
            <a:spLocks noGrp="1"/>
          </p:cNvSpPr>
          <p:nvPr>
            <p:ph type="sldNum" sz="quarter" idx="12"/>
          </p:nvPr>
        </p:nvSpPr>
        <p:spPr/>
        <p:txBody>
          <a:bodyPr/>
          <a:lstStyle/>
          <a:p>
            <a:fld id="{890202D7-7947-4736-93BD-FF397CC1115D}" type="slidenum">
              <a:rPr lang="en-US" smtClean="0"/>
              <a:t>‹#›</a:t>
            </a:fld>
            <a:endParaRPr lang="en-US"/>
          </a:p>
        </p:txBody>
      </p:sp>
    </p:spTree>
    <p:extLst>
      <p:ext uri="{BB962C8B-B14F-4D97-AF65-F5344CB8AC3E}">
        <p14:creationId xmlns:p14="http://schemas.microsoft.com/office/powerpoint/2010/main" val="987649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34CF59-D635-42AE-7525-5B6CEE8D7C35}"/>
              </a:ext>
            </a:extLst>
          </p:cNvPr>
          <p:cNvSpPr>
            <a:spLocks noGrp="1"/>
          </p:cNvSpPr>
          <p:nvPr>
            <p:ph type="dt" sz="half" idx="10"/>
          </p:nvPr>
        </p:nvSpPr>
        <p:spPr/>
        <p:txBody>
          <a:bodyPr/>
          <a:lstStyle/>
          <a:p>
            <a:fld id="{7554DF69-AC71-401C-978A-0C8AC5DEFA7C}" type="datetimeFigureOut">
              <a:rPr lang="en-US" smtClean="0"/>
              <a:t>12/17/2025</a:t>
            </a:fld>
            <a:endParaRPr lang="en-US"/>
          </a:p>
        </p:txBody>
      </p:sp>
      <p:sp>
        <p:nvSpPr>
          <p:cNvPr id="3" name="Footer Placeholder 2">
            <a:extLst>
              <a:ext uri="{FF2B5EF4-FFF2-40B4-BE49-F238E27FC236}">
                <a16:creationId xmlns:a16="http://schemas.microsoft.com/office/drawing/2014/main" id="{11EBD342-B69F-5FBC-0D03-278A687081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C1B45C-9978-C93D-338E-C1AE6E1E99F4}"/>
              </a:ext>
            </a:extLst>
          </p:cNvPr>
          <p:cNvSpPr>
            <a:spLocks noGrp="1"/>
          </p:cNvSpPr>
          <p:nvPr>
            <p:ph type="sldNum" sz="quarter" idx="12"/>
          </p:nvPr>
        </p:nvSpPr>
        <p:spPr/>
        <p:txBody>
          <a:bodyPr/>
          <a:lstStyle/>
          <a:p>
            <a:fld id="{890202D7-7947-4736-93BD-FF397CC1115D}" type="slidenum">
              <a:rPr lang="en-US" smtClean="0"/>
              <a:t>‹#›</a:t>
            </a:fld>
            <a:endParaRPr lang="en-US"/>
          </a:p>
        </p:txBody>
      </p:sp>
    </p:spTree>
    <p:extLst>
      <p:ext uri="{BB962C8B-B14F-4D97-AF65-F5344CB8AC3E}">
        <p14:creationId xmlns:p14="http://schemas.microsoft.com/office/powerpoint/2010/main" val="189499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051EB-2742-AD38-6222-F621495EC0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9122E9-A7DA-71CA-6E4A-D9CA2EB244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609FD2-76F0-2872-886B-EF1C4736C2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30F0A-C419-4F24-67B5-CFC77FC27A07}"/>
              </a:ext>
            </a:extLst>
          </p:cNvPr>
          <p:cNvSpPr>
            <a:spLocks noGrp="1"/>
          </p:cNvSpPr>
          <p:nvPr>
            <p:ph type="dt" sz="half" idx="10"/>
          </p:nvPr>
        </p:nvSpPr>
        <p:spPr/>
        <p:txBody>
          <a:bodyPr/>
          <a:lstStyle/>
          <a:p>
            <a:fld id="{7554DF69-AC71-401C-978A-0C8AC5DEFA7C}" type="datetimeFigureOut">
              <a:rPr lang="en-US" smtClean="0"/>
              <a:t>12/17/2025</a:t>
            </a:fld>
            <a:endParaRPr lang="en-US"/>
          </a:p>
        </p:txBody>
      </p:sp>
      <p:sp>
        <p:nvSpPr>
          <p:cNvPr id="6" name="Footer Placeholder 5">
            <a:extLst>
              <a:ext uri="{FF2B5EF4-FFF2-40B4-BE49-F238E27FC236}">
                <a16:creationId xmlns:a16="http://schemas.microsoft.com/office/drawing/2014/main" id="{C13911CD-ECA7-6748-90DF-4FF07E1E67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7D2B0-C9E9-6560-F92F-9F1A7AF39ACB}"/>
              </a:ext>
            </a:extLst>
          </p:cNvPr>
          <p:cNvSpPr>
            <a:spLocks noGrp="1"/>
          </p:cNvSpPr>
          <p:nvPr>
            <p:ph type="sldNum" sz="quarter" idx="12"/>
          </p:nvPr>
        </p:nvSpPr>
        <p:spPr/>
        <p:txBody>
          <a:bodyPr/>
          <a:lstStyle/>
          <a:p>
            <a:fld id="{890202D7-7947-4736-93BD-FF397CC1115D}" type="slidenum">
              <a:rPr lang="en-US" smtClean="0"/>
              <a:t>‹#›</a:t>
            </a:fld>
            <a:endParaRPr lang="en-US"/>
          </a:p>
        </p:txBody>
      </p:sp>
    </p:spTree>
    <p:extLst>
      <p:ext uri="{BB962C8B-B14F-4D97-AF65-F5344CB8AC3E}">
        <p14:creationId xmlns:p14="http://schemas.microsoft.com/office/powerpoint/2010/main" val="83797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4060-88EC-B106-6D6E-8EF7AD1EEC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A971AA-4E8E-E711-3945-A995471707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D71435-14D5-3BC5-1EC9-A783EC802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3FB16F-A3CA-7E33-CF87-33745E1E5F05}"/>
              </a:ext>
            </a:extLst>
          </p:cNvPr>
          <p:cNvSpPr>
            <a:spLocks noGrp="1"/>
          </p:cNvSpPr>
          <p:nvPr>
            <p:ph type="dt" sz="half" idx="10"/>
          </p:nvPr>
        </p:nvSpPr>
        <p:spPr/>
        <p:txBody>
          <a:bodyPr/>
          <a:lstStyle/>
          <a:p>
            <a:fld id="{7554DF69-AC71-401C-978A-0C8AC5DEFA7C}" type="datetimeFigureOut">
              <a:rPr lang="en-US" smtClean="0"/>
              <a:t>12/17/2025</a:t>
            </a:fld>
            <a:endParaRPr lang="en-US"/>
          </a:p>
        </p:txBody>
      </p:sp>
      <p:sp>
        <p:nvSpPr>
          <p:cNvPr id="6" name="Footer Placeholder 5">
            <a:extLst>
              <a:ext uri="{FF2B5EF4-FFF2-40B4-BE49-F238E27FC236}">
                <a16:creationId xmlns:a16="http://schemas.microsoft.com/office/drawing/2014/main" id="{90E8C40B-17A7-4CE6-C8D0-8001AE395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74CEC-93FC-22E3-482C-E52E66887596}"/>
              </a:ext>
            </a:extLst>
          </p:cNvPr>
          <p:cNvSpPr>
            <a:spLocks noGrp="1"/>
          </p:cNvSpPr>
          <p:nvPr>
            <p:ph type="sldNum" sz="quarter" idx="12"/>
          </p:nvPr>
        </p:nvSpPr>
        <p:spPr/>
        <p:txBody>
          <a:bodyPr/>
          <a:lstStyle/>
          <a:p>
            <a:fld id="{890202D7-7947-4736-93BD-FF397CC1115D}" type="slidenum">
              <a:rPr lang="en-US" smtClean="0"/>
              <a:t>‹#›</a:t>
            </a:fld>
            <a:endParaRPr lang="en-US"/>
          </a:p>
        </p:txBody>
      </p:sp>
    </p:spTree>
    <p:extLst>
      <p:ext uri="{BB962C8B-B14F-4D97-AF65-F5344CB8AC3E}">
        <p14:creationId xmlns:p14="http://schemas.microsoft.com/office/powerpoint/2010/main" val="837334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AFB9F1-0425-4D66-91B8-2171C69C7C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3E5B73-3E46-8344-66FD-22FEF5C9D0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67D3EC-6F12-B437-66CE-C07DF77269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54DF69-AC71-401C-978A-0C8AC5DEFA7C}" type="datetimeFigureOut">
              <a:rPr lang="en-US" smtClean="0"/>
              <a:t>12/17/2025</a:t>
            </a:fld>
            <a:endParaRPr lang="en-US"/>
          </a:p>
        </p:txBody>
      </p:sp>
      <p:sp>
        <p:nvSpPr>
          <p:cNvPr id="5" name="Footer Placeholder 4">
            <a:extLst>
              <a:ext uri="{FF2B5EF4-FFF2-40B4-BE49-F238E27FC236}">
                <a16:creationId xmlns:a16="http://schemas.microsoft.com/office/drawing/2014/main" id="{76F82166-598F-0198-61FA-0D0C71986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CC9216F-D086-B28B-0214-24457F5DEF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0202D7-7947-4736-93BD-FF397CC1115D}" type="slidenum">
              <a:rPr lang="en-US" smtClean="0"/>
              <a:t>‹#›</a:t>
            </a:fld>
            <a:endParaRPr lang="en-US"/>
          </a:p>
        </p:txBody>
      </p:sp>
    </p:spTree>
    <p:extLst>
      <p:ext uri="{BB962C8B-B14F-4D97-AF65-F5344CB8AC3E}">
        <p14:creationId xmlns:p14="http://schemas.microsoft.com/office/powerpoint/2010/main" val="1672960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A690-4600-3DED-AB44-64E81BAC1130}"/>
              </a:ext>
            </a:extLst>
          </p:cNvPr>
          <p:cNvSpPr>
            <a:spLocks noGrp="1"/>
          </p:cNvSpPr>
          <p:nvPr>
            <p:ph type="ctrTitle"/>
          </p:nvPr>
        </p:nvSpPr>
        <p:spPr/>
        <p:txBody>
          <a:bodyPr/>
          <a:lstStyle/>
          <a:p>
            <a:r>
              <a:rPr lang="en-US" dirty="0">
                <a:solidFill>
                  <a:schemeClr val="bg1"/>
                </a:solidFill>
              </a:rPr>
              <a:t>CNIT 381 Final Project</a:t>
            </a:r>
          </a:p>
        </p:txBody>
      </p:sp>
      <p:sp>
        <p:nvSpPr>
          <p:cNvPr id="3" name="Subtitle 2">
            <a:extLst>
              <a:ext uri="{FF2B5EF4-FFF2-40B4-BE49-F238E27FC236}">
                <a16:creationId xmlns:a16="http://schemas.microsoft.com/office/drawing/2014/main" id="{EC9E9C48-AA50-C433-BFCE-D64123ACD3A8}"/>
              </a:ext>
            </a:extLst>
          </p:cNvPr>
          <p:cNvSpPr>
            <a:spLocks noGrp="1"/>
          </p:cNvSpPr>
          <p:nvPr>
            <p:ph type="subTitle" idx="1"/>
          </p:nvPr>
        </p:nvSpPr>
        <p:spPr/>
        <p:txBody>
          <a:bodyPr/>
          <a:lstStyle/>
          <a:p>
            <a:r>
              <a:rPr lang="en-US" dirty="0">
                <a:solidFill>
                  <a:schemeClr val="bg1"/>
                </a:solidFill>
              </a:rPr>
              <a:t>Chad Schertz and Drew Albert</a:t>
            </a:r>
          </a:p>
        </p:txBody>
      </p:sp>
    </p:spTree>
    <p:extLst>
      <p:ext uri="{BB962C8B-B14F-4D97-AF65-F5344CB8AC3E}">
        <p14:creationId xmlns:p14="http://schemas.microsoft.com/office/powerpoint/2010/main" val="4033960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E922-0AE7-B55F-B032-191F7BA5D111}"/>
              </a:ext>
            </a:extLst>
          </p:cNvPr>
          <p:cNvSpPr>
            <a:spLocks noGrp="1"/>
          </p:cNvSpPr>
          <p:nvPr>
            <p:ph type="title"/>
          </p:nvPr>
        </p:nvSpPr>
        <p:spPr>
          <a:xfrm>
            <a:off x="835295" y="317711"/>
            <a:ext cx="10515600" cy="267221"/>
          </a:xfrm>
        </p:spPr>
        <p:txBody>
          <a:bodyPr>
            <a:normAutofit fontScale="90000"/>
          </a:bodyPr>
          <a:lstStyle/>
          <a:p>
            <a:r>
              <a:rPr lang="en-US" dirty="0"/>
              <a:t>Playbook 7 – EtherChannel Configuration</a:t>
            </a:r>
          </a:p>
        </p:txBody>
      </p:sp>
      <p:pic>
        <p:nvPicPr>
          <p:cNvPr id="4" name="Picture 3" descr="A screen shot of a computer&#10;&#10;AI-generated content may be incorrect.">
            <a:extLst>
              <a:ext uri="{FF2B5EF4-FFF2-40B4-BE49-F238E27FC236}">
                <a16:creationId xmlns:a16="http://schemas.microsoft.com/office/drawing/2014/main" id="{04B503CA-7D4B-2EA6-0D05-34A324453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390" y="1354975"/>
            <a:ext cx="10509790" cy="4395737"/>
          </a:xfrm>
          <a:prstGeom prst="rect">
            <a:avLst/>
          </a:prstGeom>
        </p:spPr>
      </p:pic>
      <p:pic>
        <p:nvPicPr>
          <p:cNvPr id="6" name="Picture 5">
            <a:extLst>
              <a:ext uri="{FF2B5EF4-FFF2-40B4-BE49-F238E27FC236}">
                <a16:creationId xmlns:a16="http://schemas.microsoft.com/office/drawing/2014/main" id="{59D71C08-2AE0-A316-FC48-D28E00EEC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798126"/>
            <a:ext cx="10509790" cy="663871"/>
          </a:xfrm>
          <a:prstGeom prst="rect">
            <a:avLst/>
          </a:prstGeom>
        </p:spPr>
      </p:pic>
      <p:sp>
        <p:nvSpPr>
          <p:cNvPr id="7" name="TextBox 6">
            <a:extLst>
              <a:ext uri="{FF2B5EF4-FFF2-40B4-BE49-F238E27FC236}">
                <a16:creationId xmlns:a16="http://schemas.microsoft.com/office/drawing/2014/main" id="{5895B287-3D87-68DD-D2E5-D99B01423A83}"/>
              </a:ext>
            </a:extLst>
          </p:cNvPr>
          <p:cNvSpPr txBox="1"/>
          <p:nvPr/>
        </p:nvSpPr>
        <p:spPr>
          <a:xfrm>
            <a:off x="849820" y="632346"/>
            <a:ext cx="10486550" cy="923330"/>
          </a:xfrm>
          <a:prstGeom prst="rect">
            <a:avLst/>
          </a:prstGeom>
          <a:noFill/>
        </p:spPr>
        <p:txBody>
          <a:bodyPr wrap="square" rtlCol="0">
            <a:spAutoFit/>
          </a:bodyPr>
          <a:lstStyle/>
          <a:p>
            <a:r>
              <a:rPr lang="en-US" dirty="0"/>
              <a:t>This playbook automates LACP EtherChannel configuration for the interfaces specified in the inventory.ini file. It also configures Port-channel1 as a trunk port and adds Native VLAN information.</a:t>
            </a:r>
          </a:p>
          <a:p>
            <a:endParaRPr lang="en-US" dirty="0"/>
          </a:p>
        </p:txBody>
      </p:sp>
    </p:spTree>
    <p:extLst>
      <p:ext uri="{BB962C8B-B14F-4D97-AF65-F5344CB8AC3E}">
        <p14:creationId xmlns:p14="http://schemas.microsoft.com/office/powerpoint/2010/main" val="1337669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333B-5C6E-5221-FD1B-0166073E4C23}"/>
              </a:ext>
            </a:extLst>
          </p:cNvPr>
          <p:cNvSpPr>
            <a:spLocks noGrp="1"/>
          </p:cNvSpPr>
          <p:nvPr>
            <p:ph type="title"/>
          </p:nvPr>
        </p:nvSpPr>
        <p:spPr>
          <a:xfrm>
            <a:off x="838200" y="365125"/>
            <a:ext cx="10515600" cy="814451"/>
          </a:xfrm>
        </p:spPr>
        <p:txBody>
          <a:bodyPr>
            <a:normAutofit/>
          </a:bodyPr>
          <a:lstStyle/>
          <a:p>
            <a:r>
              <a:rPr lang="en-US" dirty="0"/>
              <a:t>Verification Commands – R1</a:t>
            </a:r>
          </a:p>
        </p:txBody>
      </p:sp>
      <p:pic>
        <p:nvPicPr>
          <p:cNvPr id="4" name="Picture 3" descr="A computer screen with text and numbers&#10;&#10;AI-generated content may be incorrect.">
            <a:extLst>
              <a:ext uri="{FF2B5EF4-FFF2-40B4-BE49-F238E27FC236}">
                <a16:creationId xmlns:a16="http://schemas.microsoft.com/office/drawing/2014/main" id="{F60D3578-AEE7-5EFA-9B99-6E04C8953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608470"/>
            <a:ext cx="6455251" cy="2050492"/>
          </a:xfrm>
          <a:prstGeom prst="rect">
            <a:avLst/>
          </a:prstGeom>
        </p:spPr>
      </p:pic>
      <p:pic>
        <p:nvPicPr>
          <p:cNvPr id="6" name="Picture 5" descr="A screen shot of a computer&#10;&#10;AI-generated content may be incorrect.">
            <a:extLst>
              <a:ext uri="{FF2B5EF4-FFF2-40B4-BE49-F238E27FC236}">
                <a16:creationId xmlns:a16="http://schemas.microsoft.com/office/drawing/2014/main" id="{FB4E5DB4-65E7-D74F-63D8-2A2F9DE12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4087856"/>
            <a:ext cx="6455253" cy="1780988"/>
          </a:xfrm>
          <a:prstGeom prst="rect">
            <a:avLst/>
          </a:prstGeom>
        </p:spPr>
      </p:pic>
      <p:pic>
        <p:nvPicPr>
          <p:cNvPr id="8" name="Picture 7" descr="A screen shot of a computer screen&#10;&#10;AI-generated content may be incorrect.">
            <a:extLst>
              <a:ext uri="{FF2B5EF4-FFF2-40B4-BE49-F238E27FC236}">
                <a16:creationId xmlns:a16="http://schemas.microsoft.com/office/drawing/2014/main" id="{A494926C-22D0-BDB4-26AE-62CAF4369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7756" y="2934822"/>
            <a:ext cx="3738158" cy="1708238"/>
          </a:xfrm>
          <a:prstGeom prst="rect">
            <a:avLst/>
          </a:prstGeom>
        </p:spPr>
      </p:pic>
    </p:spTree>
    <p:extLst>
      <p:ext uri="{BB962C8B-B14F-4D97-AF65-F5344CB8AC3E}">
        <p14:creationId xmlns:p14="http://schemas.microsoft.com/office/powerpoint/2010/main" val="4154072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63BB-AD4D-3880-EAC1-D763013C9878}"/>
              </a:ext>
            </a:extLst>
          </p:cNvPr>
          <p:cNvSpPr>
            <a:spLocks noGrp="1"/>
          </p:cNvSpPr>
          <p:nvPr>
            <p:ph type="title"/>
          </p:nvPr>
        </p:nvSpPr>
        <p:spPr>
          <a:xfrm>
            <a:off x="838200" y="365126"/>
            <a:ext cx="10515600" cy="769562"/>
          </a:xfrm>
        </p:spPr>
        <p:txBody>
          <a:bodyPr/>
          <a:lstStyle/>
          <a:p>
            <a:r>
              <a:rPr lang="en-US" dirty="0"/>
              <a:t>Verification Commands – R2</a:t>
            </a:r>
          </a:p>
        </p:txBody>
      </p:sp>
      <p:pic>
        <p:nvPicPr>
          <p:cNvPr id="4" name="Picture 3" descr="A screen shot of a computer&#10;&#10;AI-generated content may be incorrect.">
            <a:extLst>
              <a:ext uri="{FF2B5EF4-FFF2-40B4-BE49-F238E27FC236}">
                <a16:creationId xmlns:a16="http://schemas.microsoft.com/office/drawing/2014/main" id="{7D772FB7-DFCF-AB13-8217-41C6CD789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19534"/>
            <a:ext cx="7181088" cy="2206322"/>
          </a:xfrm>
          <a:prstGeom prst="rect">
            <a:avLst/>
          </a:prstGeom>
        </p:spPr>
      </p:pic>
      <p:pic>
        <p:nvPicPr>
          <p:cNvPr id="6" name="Picture 5" descr="A screen shot of a computer screen&#10;&#10;AI-generated content may be incorrect.">
            <a:extLst>
              <a:ext uri="{FF2B5EF4-FFF2-40B4-BE49-F238E27FC236}">
                <a16:creationId xmlns:a16="http://schemas.microsoft.com/office/drawing/2014/main" id="{E486E85F-F055-7B8C-2571-285BF6595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10702"/>
            <a:ext cx="7181088" cy="2173418"/>
          </a:xfrm>
          <a:prstGeom prst="rect">
            <a:avLst/>
          </a:prstGeom>
        </p:spPr>
      </p:pic>
    </p:spTree>
    <p:extLst>
      <p:ext uri="{BB962C8B-B14F-4D97-AF65-F5344CB8AC3E}">
        <p14:creationId xmlns:p14="http://schemas.microsoft.com/office/powerpoint/2010/main" val="3532450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09DA-37EF-A0F9-B9D2-65EE6E7FF89D}"/>
              </a:ext>
            </a:extLst>
          </p:cNvPr>
          <p:cNvSpPr>
            <a:spLocks noGrp="1"/>
          </p:cNvSpPr>
          <p:nvPr>
            <p:ph type="title"/>
          </p:nvPr>
        </p:nvSpPr>
        <p:spPr>
          <a:xfrm>
            <a:off x="838200" y="365125"/>
            <a:ext cx="10515600" cy="860171"/>
          </a:xfrm>
        </p:spPr>
        <p:txBody>
          <a:bodyPr>
            <a:normAutofit/>
          </a:bodyPr>
          <a:lstStyle/>
          <a:p>
            <a:r>
              <a:rPr lang="en-US" dirty="0"/>
              <a:t>Verification Commands – S1</a:t>
            </a:r>
          </a:p>
        </p:txBody>
      </p:sp>
      <p:pic>
        <p:nvPicPr>
          <p:cNvPr id="4" name="Picture 3" descr="A screenshot of a computer program&#10;&#10;AI-generated content may be incorrect.">
            <a:extLst>
              <a:ext uri="{FF2B5EF4-FFF2-40B4-BE49-F238E27FC236}">
                <a16:creationId xmlns:a16="http://schemas.microsoft.com/office/drawing/2014/main" id="{6A7B2C12-B595-E7DC-605A-5C175F56A34B}"/>
              </a:ext>
            </a:extLst>
          </p:cNvPr>
          <p:cNvPicPr>
            <a:picLocks noChangeAspect="1"/>
          </p:cNvPicPr>
          <p:nvPr/>
        </p:nvPicPr>
        <p:blipFill>
          <a:blip r:embed="rId2">
            <a:extLst>
              <a:ext uri="{28A0092B-C50C-407E-A947-70E740481C1C}">
                <a14:useLocalDpi xmlns:a14="http://schemas.microsoft.com/office/drawing/2010/main" val="0"/>
              </a:ext>
            </a:extLst>
          </a:blip>
          <a:srcRect r="8624"/>
          <a:stretch>
            <a:fillRect/>
          </a:stretch>
        </p:blipFill>
        <p:spPr>
          <a:xfrm>
            <a:off x="678845" y="1883232"/>
            <a:ext cx="5676236" cy="3091536"/>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FFE5DFEC-E61F-7455-1ED4-3AC93E380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808" y="1883232"/>
            <a:ext cx="5081016" cy="3091536"/>
          </a:xfrm>
          <a:prstGeom prst="rect">
            <a:avLst/>
          </a:prstGeom>
        </p:spPr>
      </p:pic>
    </p:spTree>
    <p:extLst>
      <p:ext uri="{BB962C8B-B14F-4D97-AF65-F5344CB8AC3E}">
        <p14:creationId xmlns:p14="http://schemas.microsoft.com/office/powerpoint/2010/main" val="1924931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29CA-E38D-EF12-912A-1FC1AA292A00}"/>
              </a:ext>
            </a:extLst>
          </p:cNvPr>
          <p:cNvSpPr>
            <a:spLocks noGrp="1"/>
          </p:cNvSpPr>
          <p:nvPr>
            <p:ph type="title"/>
          </p:nvPr>
        </p:nvSpPr>
        <p:spPr>
          <a:xfrm>
            <a:off x="838200" y="365126"/>
            <a:ext cx="10515600" cy="768730"/>
          </a:xfrm>
        </p:spPr>
        <p:txBody>
          <a:bodyPr>
            <a:normAutofit/>
          </a:bodyPr>
          <a:lstStyle/>
          <a:p>
            <a:r>
              <a:rPr lang="en-US" dirty="0"/>
              <a:t>Verification Commands – S2</a:t>
            </a:r>
          </a:p>
        </p:txBody>
      </p:sp>
      <p:pic>
        <p:nvPicPr>
          <p:cNvPr id="4" name="Picture 3" descr="A screenshot of a computer program&#10;&#10;AI-generated content may be incorrect.">
            <a:extLst>
              <a:ext uri="{FF2B5EF4-FFF2-40B4-BE49-F238E27FC236}">
                <a16:creationId xmlns:a16="http://schemas.microsoft.com/office/drawing/2014/main" id="{4DEFB3A1-4872-F790-9502-0831EB95D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937" y="2090457"/>
            <a:ext cx="5258063" cy="2907909"/>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BD2935A6-DC0A-C31A-EAC0-6619315230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252" y="2090456"/>
            <a:ext cx="5468010" cy="2907909"/>
          </a:xfrm>
          <a:prstGeom prst="rect">
            <a:avLst/>
          </a:prstGeom>
        </p:spPr>
      </p:pic>
    </p:spTree>
    <p:extLst>
      <p:ext uri="{BB962C8B-B14F-4D97-AF65-F5344CB8AC3E}">
        <p14:creationId xmlns:p14="http://schemas.microsoft.com/office/powerpoint/2010/main" val="2295933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8B80C-27C2-390D-6EF2-DAC10AE78329}"/>
              </a:ext>
            </a:extLst>
          </p:cNvPr>
          <p:cNvSpPr>
            <a:spLocks noGrp="1"/>
          </p:cNvSpPr>
          <p:nvPr>
            <p:ph type="title"/>
          </p:nvPr>
        </p:nvSpPr>
        <p:spPr/>
        <p:txBody>
          <a:bodyPr/>
          <a:lstStyle/>
          <a:p>
            <a:r>
              <a:rPr lang="en-US" dirty="0"/>
              <a:t>Router to Router Connectivity</a:t>
            </a:r>
          </a:p>
        </p:txBody>
      </p:sp>
      <p:pic>
        <p:nvPicPr>
          <p:cNvPr id="4" name="Picture 3" descr="A black screen with white text&#10;&#10;AI-generated content may be incorrect.">
            <a:extLst>
              <a:ext uri="{FF2B5EF4-FFF2-40B4-BE49-F238E27FC236}">
                <a16:creationId xmlns:a16="http://schemas.microsoft.com/office/drawing/2014/main" id="{AB4CB2D8-8058-2882-4471-ECB5200FE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2230"/>
            <a:ext cx="10439400" cy="4526601"/>
          </a:xfrm>
          <a:prstGeom prst="rect">
            <a:avLst/>
          </a:prstGeom>
        </p:spPr>
      </p:pic>
    </p:spTree>
    <p:extLst>
      <p:ext uri="{BB962C8B-B14F-4D97-AF65-F5344CB8AC3E}">
        <p14:creationId xmlns:p14="http://schemas.microsoft.com/office/powerpoint/2010/main" val="129452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E180-50CA-9B23-694C-B19598BE0CC5}"/>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A557FB9F-8D89-E19D-B0DF-10DE3753171D}"/>
              </a:ext>
            </a:extLst>
          </p:cNvPr>
          <p:cNvSpPr>
            <a:spLocks noGrp="1"/>
          </p:cNvSpPr>
          <p:nvPr>
            <p:ph idx="1"/>
          </p:nvPr>
        </p:nvSpPr>
        <p:spPr>
          <a:xfrm>
            <a:off x="838200" y="1690688"/>
            <a:ext cx="10515600" cy="4486275"/>
          </a:xfrm>
        </p:spPr>
        <p:txBody>
          <a:bodyPr/>
          <a:lstStyle/>
          <a:p>
            <a:r>
              <a:rPr lang="en-US" dirty="0"/>
              <a:t>Small YAML Mistakes Break Everything</a:t>
            </a:r>
          </a:p>
          <a:p>
            <a:r>
              <a:rPr lang="en-US" dirty="0"/>
              <a:t>Inventory Variables Make Playbooks Scalable</a:t>
            </a:r>
          </a:p>
          <a:p>
            <a:r>
              <a:rPr lang="en-US" dirty="0"/>
              <a:t>Automating EtherChannel Was More Complex Than Expected</a:t>
            </a:r>
          </a:p>
          <a:p>
            <a:endParaRPr lang="en-US" dirty="0"/>
          </a:p>
        </p:txBody>
      </p:sp>
    </p:spTree>
    <p:extLst>
      <p:ext uri="{BB962C8B-B14F-4D97-AF65-F5344CB8AC3E}">
        <p14:creationId xmlns:p14="http://schemas.microsoft.com/office/powerpoint/2010/main" val="377638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F5AB-71B8-B145-AAB4-C03CA6866380}"/>
              </a:ext>
            </a:extLst>
          </p:cNvPr>
          <p:cNvSpPr>
            <a:spLocks noGrp="1"/>
          </p:cNvSpPr>
          <p:nvPr>
            <p:ph type="title"/>
          </p:nvPr>
        </p:nvSpPr>
        <p:spPr>
          <a:xfrm>
            <a:off x="838200" y="223768"/>
            <a:ext cx="10515600" cy="1325563"/>
          </a:xfrm>
        </p:spPr>
        <p:txBody>
          <a:bodyPr/>
          <a:lstStyle/>
          <a:p>
            <a:r>
              <a:rPr lang="en-US" dirty="0">
                <a:solidFill>
                  <a:schemeClr val="bg1"/>
                </a:solidFill>
              </a:rPr>
              <a:t>Questions?</a:t>
            </a:r>
          </a:p>
        </p:txBody>
      </p:sp>
    </p:spTree>
    <p:extLst>
      <p:ext uri="{BB962C8B-B14F-4D97-AF65-F5344CB8AC3E}">
        <p14:creationId xmlns:p14="http://schemas.microsoft.com/office/powerpoint/2010/main" val="2644304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computer diagram with many symbols&#10;&#10;AI-generated content may be incorrect.">
            <a:extLst>
              <a:ext uri="{FF2B5EF4-FFF2-40B4-BE49-F238E27FC236}">
                <a16:creationId xmlns:a16="http://schemas.microsoft.com/office/drawing/2014/main" id="{A83B0E99-EEA0-0CAD-5967-012737AF6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866" y="106553"/>
            <a:ext cx="7565409" cy="6697247"/>
          </a:xfrm>
          <a:prstGeom prst="rect">
            <a:avLst/>
          </a:prstGeom>
        </p:spPr>
      </p:pic>
    </p:spTree>
    <p:extLst>
      <p:ext uri="{BB962C8B-B14F-4D97-AF65-F5344CB8AC3E}">
        <p14:creationId xmlns:p14="http://schemas.microsoft.com/office/powerpoint/2010/main" val="1524813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691F5-122F-10B4-3C76-C8CA1A8AB287}"/>
              </a:ext>
            </a:extLst>
          </p:cNvPr>
          <p:cNvSpPr>
            <a:spLocks noGrp="1"/>
          </p:cNvSpPr>
          <p:nvPr>
            <p:ph type="title"/>
          </p:nvPr>
        </p:nvSpPr>
        <p:spPr>
          <a:xfrm>
            <a:off x="838200" y="365125"/>
            <a:ext cx="10515600" cy="572021"/>
          </a:xfrm>
        </p:spPr>
        <p:txBody>
          <a:bodyPr>
            <a:normAutofit fontScale="90000"/>
          </a:bodyPr>
          <a:lstStyle/>
          <a:p>
            <a:r>
              <a:rPr lang="en-US" dirty="0"/>
              <a:t>Initial Test</a:t>
            </a:r>
          </a:p>
        </p:txBody>
      </p:sp>
      <p:pic>
        <p:nvPicPr>
          <p:cNvPr id="8" name="Content Placeholder 7" descr="A screenshot of a computer&#10;&#10;AI-generated content may be incorrect.">
            <a:extLst>
              <a:ext uri="{FF2B5EF4-FFF2-40B4-BE49-F238E27FC236}">
                <a16:creationId xmlns:a16="http://schemas.microsoft.com/office/drawing/2014/main" id="{1E41D0F5-3D83-D5FF-386D-4D1A5048F30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4092" y="1488571"/>
            <a:ext cx="11079708" cy="4987080"/>
          </a:xfrm>
        </p:spPr>
      </p:pic>
      <p:pic>
        <p:nvPicPr>
          <p:cNvPr id="10" name="Content Placeholder 9" descr="A person playing ping pong with a group of people&#10;&#10;AI-generated content may be incorrect.">
            <a:extLst>
              <a:ext uri="{FF2B5EF4-FFF2-40B4-BE49-F238E27FC236}">
                <a16:creationId xmlns:a16="http://schemas.microsoft.com/office/drawing/2014/main" id="{38BE7FC3-0098-8903-38C5-F90D9B6BD4B6}"/>
              </a:ext>
            </a:extLst>
          </p:cNvPr>
          <p:cNvPicPr>
            <a:picLocks noGrp="1" noRot="1" noChangeAspect="1" noMove="1" noResize="1" noEditPoints="1" noAdjustHandles="1" noChangeArrowheads="1" noChangeShapeType="1" noCrop="1"/>
          </p:cNvPicPr>
          <p:nvPr>
            <p:ph sz="half" idx="2"/>
          </p:nvPr>
        </p:nvPicPr>
        <p:blipFill>
          <a:blip r:embed="rId3">
            <a:extLst>
              <a:ext uri="{28A0092B-C50C-407E-A947-70E740481C1C}">
                <a14:useLocalDpi xmlns:a14="http://schemas.microsoft.com/office/drawing/2010/main" val="0"/>
              </a:ext>
            </a:extLst>
          </a:blip>
          <a:stretch>
            <a:fillRect/>
          </a:stretch>
        </p:blipFill>
        <p:spPr>
          <a:xfrm>
            <a:off x="5407924" y="3572349"/>
            <a:ext cx="4572000" cy="2571750"/>
          </a:xfrm>
        </p:spPr>
      </p:pic>
    </p:spTree>
    <p:extLst>
      <p:ext uri="{BB962C8B-B14F-4D97-AF65-F5344CB8AC3E}">
        <p14:creationId xmlns:p14="http://schemas.microsoft.com/office/powerpoint/2010/main" val="168416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6959-2DAC-DB4C-BA1A-06D42209D528}"/>
              </a:ext>
            </a:extLst>
          </p:cNvPr>
          <p:cNvSpPr>
            <a:spLocks noGrp="1"/>
          </p:cNvSpPr>
          <p:nvPr>
            <p:ph type="title"/>
          </p:nvPr>
        </p:nvSpPr>
        <p:spPr>
          <a:xfrm>
            <a:off x="838200" y="365126"/>
            <a:ext cx="10515600" cy="653908"/>
          </a:xfrm>
        </p:spPr>
        <p:txBody>
          <a:bodyPr>
            <a:normAutofit fontScale="90000"/>
          </a:bodyPr>
          <a:lstStyle/>
          <a:p>
            <a:r>
              <a:rPr lang="en-US" dirty="0"/>
              <a:t>Playbook 1 – Verify Connectivity</a:t>
            </a:r>
          </a:p>
        </p:txBody>
      </p:sp>
      <p:pic>
        <p:nvPicPr>
          <p:cNvPr id="4" name="Picture 3" descr="A screenshot of a computer screen&#10;&#10;AI-generated content may be incorrect.">
            <a:extLst>
              <a:ext uri="{FF2B5EF4-FFF2-40B4-BE49-F238E27FC236}">
                <a16:creationId xmlns:a16="http://schemas.microsoft.com/office/drawing/2014/main" id="{33B98E82-92ED-9E09-3AE2-3269F713F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905" y="1715068"/>
            <a:ext cx="10446288" cy="3311856"/>
          </a:xfrm>
          <a:prstGeom prst="rect">
            <a:avLst/>
          </a:prstGeom>
        </p:spPr>
      </p:pic>
      <p:pic>
        <p:nvPicPr>
          <p:cNvPr id="6" name="Picture 5" descr="A black background with white text&#10;&#10;AI-generated content may be incorrect.">
            <a:extLst>
              <a:ext uri="{FF2B5EF4-FFF2-40B4-BE49-F238E27FC236}">
                <a16:creationId xmlns:a16="http://schemas.microsoft.com/office/drawing/2014/main" id="{A21EF83B-3FBC-0961-D011-C3DAF8502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06" y="5148964"/>
            <a:ext cx="10446287" cy="1033471"/>
          </a:xfrm>
          <a:prstGeom prst="rect">
            <a:avLst/>
          </a:prstGeom>
        </p:spPr>
      </p:pic>
      <p:sp>
        <p:nvSpPr>
          <p:cNvPr id="7" name="TextBox 6">
            <a:extLst>
              <a:ext uri="{FF2B5EF4-FFF2-40B4-BE49-F238E27FC236}">
                <a16:creationId xmlns:a16="http://schemas.microsoft.com/office/drawing/2014/main" id="{8EA40AD7-50D6-0024-0F32-D2FF0B45E538}"/>
              </a:ext>
            </a:extLst>
          </p:cNvPr>
          <p:cNvSpPr txBox="1"/>
          <p:nvPr/>
        </p:nvSpPr>
        <p:spPr>
          <a:xfrm>
            <a:off x="838200" y="955156"/>
            <a:ext cx="10446288" cy="923330"/>
          </a:xfrm>
          <a:prstGeom prst="rect">
            <a:avLst/>
          </a:prstGeom>
          <a:noFill/>
        </p:spPr>
        <p:txBody>
          <a:bodyPr wrap="square" rtlCol="0">
            <a:spAutoFit/>
          </a:bodyPr>
          <a:lstStyle/>
          <a:p>
            <a:r>
              <a:rPr lang="en-US" dirty="0"/>
              <a:t>This playbook verifies connectivity to the devices specified in the inventory.ini file by printing out its show version information to the console.</a:t>
            </a:r>
          </a:p>
          <a:p>
            <a:endParaRPr lang="en-US" dirty="0"/>
          </a:p>
        </p:txBody>
      </p:sp>
    </p:spTree>
    <p:extLst>
      <p:ext uri="{BB962C8B-B14F-4D97-AF65-F5344CB8AC3E}">
        <p14:creationId xmlns:p14="http://schemas.microsoft.com/office/powerpoint/2010/main" val="276676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F67D-1F5E-9ACE-8EA7-18CA9A81312B}"/>
              </a:ext>
            </a:extLst>
          </p:cNvPr>
          <p:cNvSpPr>
            <a:spLocks noGrp="1"/>
          </p:cNvSpPr>
          <p:nvPr>
            <p:ph type="title"/>
          </p:nvPr>
        </p:nvSpPr>
        <p:spPr>
          <a:xfrm>
            <a:off x="838200" y="365126"/>
            <a:ext cx="10515600" cy="258329"/>
          </a:xfrm>
        </p:spPr>
        <p:txBody>
          <a:bodyPr>
            <a:normAutofit fontScale="90000"/>
          </a:bodyPr>
          <a:lstStyle/>
          <a:p>
            <a:r>
              <a:rPr lang="en-US" dirty="0"/>
              <a:t>Playbook 2 – Base Configuration</a:t>
            </a:r>
          </a:p>
        </p:txBody>
      </p:sp>
      <p:pic>
        <p:nvPicPr>
          <p:cNvPr id="4" name="Picture 3" descr="A screenshot of a computer&#10;&#10;AI-generated content may be incorrect.">
            <a:extLst>
              <a:ext uri="{FF2B5EF4-FFF2-40B4-BE49-F238E27FC236}">
                <a16:creationId xmlns:a16="http://schemas.microsoft.com/office/drawing/2014/main" id="{1114C143-A7E1-D8BF-22AA-792B340D1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87" y="1814780"/>
            <a:ext cx="10452637" cy="3740504"/>
          </a:xfrm>
          <a:prstGeom prst="rect">
            <a:avLst/>
          </a:prstGeom>
        </p:spPr>
      </p:pic>
      <p:pic>
        <p:nvPicPr>
          <p:cNvPr id="6" name="Picture 5" descr="A black screen with white text&#10;&#10;AI-generated content may be incorrect.">
            <a:extLst>
              <a:ext uri="{FF2B5EF4-FFF2-40B4-BE49-F238E27FC236}">
                <a16:creationId xmlns:a16="http://schemas.microsoft.com/office/drawing/2014/main" id="{0755C9EA-794F-35BC-A41F-02E28E58E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487" y="5584490"/>
            <a:ext cx="10452637" cy="995867"/>
          </a:xfrm>
          <a:prstGeom prst="rect">
            <a:avLst/>
          </a:prstGeom>
        </p:spPr>
      </p:pic>
      <p:sp>
        <p:nvSpPr>
          <p:cNvPr id="7" name="TextBox 6">
            <a:extLst>
              <a:ext uri="{FF2B5EF4-FFF2-40B4-BE49-F238E27FC236}">
                <a16:creationId xmlns:a16="http://schemas.microsoft.com/office/drawing/2014/main" id="{D120741B-3C98-20DB-DDCE-28EB64172B6E}"/>
              </a:ext>
            </a:extLst>
          </p:cNvPr>
          <p:cNvSpPr txBox="1"/>
          <p:nvPr/>
        </p:nvSpPr>
        <p:spPr>
          <a:xfrm>
            <a:off x="838200" y="734195"/>
            <a:ext cx="10619232" cy="1477328"/>
          </a:xfrm>
          <a:prstGeom prst="rect">
            <a:avLst/>
          </a:prstGeom>
          <a:noFill/>
        </p:spPr>
        <p:txBody>
          <a:bodyPr wrap="square" rtlCol="0">
            <a:spAutoFit/>
          </a:bodyPr>
          <a:lstStyle/>
          <a:p>
            <a:r>
              <a:rPr lang="en-US" dirty="0"/>
              <a:t>This playbook updates the hostname with the device hostname variable specified in the inventory.ini file, configures interface descriptions as defined in the inventory.ini file, and sets message of the day login banners on all devices.</a:t>
            </a:r>
          </a:p>
          <a:p>
            <a:br>
              <a:rPr lang="en-US" dirty="0"/>
            </a:br>
            <a:endParaRPr lang="en-US" dirty="0"/>
          </a:p>
        </p:txBody>
      </p:sp>
    </p:spTree>
    <p:extLst>
      <p:ext uri="{BB962C8B-B14F-4D97-AF65-F5344CB8AC3E}">
        <p14:creationId xmlns:p14="http://schemas.microsoft.com/office/powerpoint/2010/main" val="3539890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A158-10C9-D516-280C-F138D126F067}"/>
              </a:ext>
            </a:extLst>
          </p:cNvPr>
          <p:cNvSpPr>
            <a:spLocks noGrp="1"/>
          </p:cNvSpPr>
          <p:nvPr>
            <p:ph type="title"/>
          </p:nvPr>
        </p:nvSpPr>
        <p:spPr>
          <a:xfrm>
            <a:off x="838200" y="365126"/>
            <a:ext cx="10515600" cy="444642"/>
          </a:xfrm>
        </p:spPr>
        <p:txBody>
          <a:bodyPr>
            <a:normAutofit fontScale="90000"/>
          </a:bodyPr>
          <a:lstStyle/>
          <a:p>
            <a:r>
              <a:rPr lang="en-US" dirty="0"/>
              <a:t>Playbook 3 – EIGRP Configuration</a:t>
            </a:r>
          </a:p>
        </p:txBody>
      </p:sp>
      <p:pic>
        <p:nvPicPr>
          <p:cNvPr id="4" name="Picture 3" descr="A screenshot of a computer&#10;&#10;AI-generated content may be incorrect.">
            <a:extLst>
              <a:ext uri="{FF2B5EF4-FFF2-40B4-BE49-F238E27FC236}">
                <a16:creationId xmlns:a16="http://schemas.microsoft.com/office/drawing/2014/main" id="{09A4620A-11E2-6F65-D3EA-673F8898B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038" y="1595213"/>
            <a:ext cx="10420886" cy="3928154"/>
          </a:xfrm>
          <a:prstGeom prst="rect">
            <a:avLst/>
          </a:prstGeom>
        </p:spPr>
      </p:pic>
      <p:pic>
        <p:nvPicPr>
          <p:cNvPr id="6" name="Picture 5">
            <a:extLst>
              <a:ext uri="{FF2B5EF4-FFF2-40B4-BE49-F238E27FC236}">
                <a16:creationId xmlns:a16="http://schemas.microsoft.com/office/drawing/2014/main" id="{0DED13AA-7BDB-C488-EDA8-D538ACE40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37" y="5574173"/>
            <a:ext cx="10420886" cy="787440"/>
          </a:xfrm>
          <a:prstGeom prst="rect">
            <a:avLst/>
          </a:prstGeom>
        </p:spPr>
      </p:pic>
      <p:sp>
        <p:nvSpPr>
          <p:cNvPr id="7" name="TextBox 6">
            <a:extLst>
              <a:ext uri="{FF2B5EF4-FFF2-40B4-BE49-F238E27FC236}">
                <a16:creationId xmlns:a16="http://schemas.microsoft.com/office/drawing/2014/main" id="{1B933C20-DBDA-A31B-5B3E-C5ED8CF3DF5A}"/>
              </a:ext>
            </a:extLst>
          </p:cNvPr>
          <p:cNvSpPr txBox="1"/>
          <p:nvPr/>
        </p:nvSpPr>
        <p:spPr>
          <a:xfrm>
            <a:off x="838199" y="860575"/>
            <a:ext cx="10281723" cy="923330"/>
          </a:xfrm>
          <a:prstGeom prst="rect">
            <a:avLst/>
          </a:prstGeom>
          <a:noFill/>
        </p:spPr>
        <p:txBody>
          <a:bodyPr wrap="square" rtlCol="0">
            <a:spAutoFit/>
          </a:bodyPr>
          <a:lstStyle/>
          <a:p>
            <a:r>
              <a:rPr lang="en-US" dirty="0"/>
              <a:t>This playbook configures an additional 3 loopback interfaces on the router and then configures EIGRP in AS 100 for the routers.</a:t>
            </a:r>
          </a:p>
          <a:p>
            <a:endParaRPr lang="en-US" dirty="0"/>
          </a:p>
        </p:txBody>
      </p:sp>
    </p:spTree>
    <p:extLst>
      <p:ext uri="{BB962C8B-B14F-4D97-AF65-F5344CB8AC3E}">
        <p14:creationId xmlns:p14="http://schemas.microsoft.com/office/powerpoint/2010/main" val="2519527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665D-2307-0D31-9B59-1F21EB44F98C}"/>
              </a:ext>
            </a:extLst>
          </p:cNvPr>
          <p:cNvSpPr>
            <a:spLocks noGrp="1"/>
          </p:cNvSpPr>
          <p:nvPr>
            <p:ph type="title"/>
          </p:nvPr>
        </p:nvSpPr>
        <p:spPr>
          <a:xfrm>
            <a:off x="838200" y="365125"/>
            <a:ext cx="10515600" cy="462839"/>
          </a:xfrm>
        </p:spPr>
        <p:txBody>
          <a:bodyPr>
            <a:normAutofit fontScale="90000"/>
          </a:bodyPr>
          <a:lstStyle/>
          <a:p>
            <a:r>
              <a:rPr lang="en-US" dirty="0"/>
              <a:t>Playbook 4 – VLAN Configuration</a:t>
            </a:r>
          </a:p>
        </p:txBody>
      </p:sp>
      <p:pic>
        <p:nvPicPr>
          <p:cNvPr id="4" name="Picture 3" descr="A screenshot of a computer&#10;&#10;AI-generated content may be incorrect.">
            <a:extLst>
              <a:ext uri="{FF2B5EF4-FFF2-40B4-BE49-F238E27FC236}">
                <a16:creationId xmlns:a16="http://schemas.microsoft.com/office/drawing/2014/main" id="{084189CF-7AF2-D89A-55BC-68A6BB608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31" y="1378250"/>
            <a:ext cx="10452636" cy="4362429"/>
          </a:xfrm>
          <a:prstGeom prst="rect">
            <a:avLst/>
          </a:prstGeom>
        </p:spPr>
      </p:pic>
      <p:pic>
        <p:nvPicPr>
          <p:cNvPr id="6" name="Picture 5">
            <a:extLst>
              <a:ext uri="{FF2B5EF4-FFF2-40B4-BE49-F238E27FC236}">
                <a16:creationId xmlns:a16="http://schemas.microsoft.com/office/drawing/2014/main" id="{BD469D8A-AB09-6600-3D82-712860FFA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430" y="5796465"/>
            <a:ext cx="10452637" cy="676656"/>
          </a:xfrm>
          <a:prstGeom prst="rect">
            <a:avLst/>
          </a:prstGeom>
        </p:spPr>
      </p:pic>
      <p:sp>
        <p:nvSpPr>
          <p:cNvPr id="7" name="TextBox 6">
            <a:extLst>
              <a:ext uri="{FF2B5EF4-FFF2-40B4-BE49-F238E27FC236}">
                <a16:creationId xmlns:a16="http://schemas.microsoft.com/office/drawing/2014/main" id="{5BC7A68F-8D9E-F7D9-249A-E808F9FF48DD}"/>
              </a:ext>
            </a:extLst>
          </p:cNvPr>
          <p:cNvSpPr txBox="1"/>
          <p:nvPr/>
        </p:nvSpPr>
        <p:spPr>
          <a:xfrm>
            <a:off x="838200" y="883750"/>
            <a:ext cx="10310866" cy="646331"/>
          </a:xfrm>
          <a:prstGeom prst="rect">
            <a:avLst/>
          </a:prstGeom>
          <a:noFill/>
        </p:spPr>
        <p:txBody>
          <a:bodyPr wrap="square" rtlCol="0">
            <a:spAutoFit/>
          </a:bodyPr>
          <a:lstStyle/>
          <a:p>
            <a:r>
              <a:rPr lang="en-US" dirty="0"/>
              <a:t>This playbook configures VLANs as specified in the inventory.ini file.</a:t>
            </a:r>
          </a:p>
          <a:p>
            <a:endParaRPr lang="en-US" dirty="0"/>
          </a:p>
        </p:txBody>
      </p:sp>
    </p:spTree>
    <p:extLst>
      <p:ext uri="{BB962C8B-B14F-4D97-AF65-F5344CB8AC3E}">
        <p14:creationId xmlns:p14="http://schemas.microsoft.com/office/powerpoint/2010/main" val="1952772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B937-40DC-2BE8-9646-16D0B4841C26}"/>
              </a:ext>
            </a:extLst>
          </p:cNvPr>
          <p:cNvSpPr>
            <a:spLocks noGrp="1"/>
          </p:cNvSpPr>
          <p:nvPr>
            <p:ph type="title"/>
          </p:nvPr>
        </p:nvSpPr>
        <p:spPr>
          <a:xfrm>
            <a:off x="838200" y="365126"/>
            <a:ext cx="10515600" cy="337300"/>
          </a:xfrm>
        </p:spPr>
        <p:txBody>
          <a:bodyPr>
            <a:normAutofit fontScale="90000"/>
          </a:bodyPr>
          <a:lstStyle/>
          <a:p>
            <a:r>
              <a:rPr lang="en-US" dirty="0"/>
              <a:t>Playbook 5 – Services Configuration</a:t>
            </a:r>
          </a:p>
        </p:txBody>
      </p:sp>
      <p:pic>
        <p:nvPicPr>
          <p:cNvPr id="4" name="Picture 3" descr="A screenshot of a computer&#10;&#10;AI-generated content may be incorrect.">
            <a:extLst>
              <a:ext uri="{FF2B5EF4-FFF2-40B4-BE49-F238E27FC236}">
                <a16:creationId xmlns:a16="http://schemas.microsoft.com/office/drawing/2014/main" id="{36412789-8ED2-DBDE-7862-15AD8135F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05" y="1274300"/>
            <a:ext cx="10433585" cy="3979344"/>
          </a:xfrm>
          <a:prstGeom prst="rect">
            <a:avLst/>
          </a:prstGeom>
        </p:spPr>
      </p:pic>
      <p:pic>
        <p:nvPicPr>
          <p:cNvPr id="6" name="Picture 5" descr="A black screen with white text&#10;&#10;AI-generated content may be incorrect.">
            <a:extLst>
              <a:ext uri="{FF2B5EF4-FFF2-40B4-BE49-F238E27FC236}">
                <a16:creationId xmlns:a16="http://schemas.microsoft.com/office/drawing/2014/main" id="{7BAC16B4-86C2-6FDC-A5DE-871040610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07" y="5295208"/>
            <a:ext cx="10433586" cy="1164108"/>
          </a:xfrm>
          <a:prstGeom prst="rect">
            <a:avLst/>
          </a:prstGeom>
        </p:spPr>
      </p:pic>
      <p:sp>
        <p:nvSpPr>
          <p:cNvPr id="7" name="TextBox 6">
            <a:extLst>
              <a:ext uri="{FF2B5EF4-FFF2-40B4-BE49-F238E27FC236}">
                <a16:creationId xmlns:a16="http://schemas.microsoft.com/office/drawing/2014/main" id="{A389F12A-AAD3-49C4-F50A-DD7F080560D5}"/>
              </a:ext>
            </a:extLst>
          </p:cNvPr>
          <p:cNvSpPr txBox="1"/>
          <p:nvPr/>
        </p:nvSpPr>
        <p:spPr>
          <a:xfrm>
            <a:off x="838201" y="771380"/>
            <a:ext cx="10515600" cy="646331"/>
          </a:xfrm>
          <a:prstGeom prst="rect">
            <a:avLst/>
          </a:prstGeom>
          <a:noFill/>
        </p:spPr>
        <p:txBody>
          <a:bodyPr wrap="square" rtlCol="0">
            <a:spAutoFit/>
          </a:bodyPr>
          <a:lstStyle/>
          <a:p>
            <a:r>
              <a:rPr lang="en-US" dirty="0"/>
              <a:t>This playbook configures basic NTP server information and configures logging on each of the devices.</a:t>
            </a:r>
          </a:p>
          <a:p>
            <a:endParaRPr lang="en-US" dirty="0"/>
          </a:p>
        </p:txBody>
      </p:sp>
    </p:spTree>
    <p:extLst>
      <p:ext uri="{BB962C8B-B14F-4D97-AF65-F5344CB8AC3E}">
        <p14:creationId xmlns:p14="http://schemas.microsoft.com/office/powerpoint/2010/main" val="415555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A2F9-816D-6DC5-FC49-5629A3F03FCE}"/>
              </a:ext>
            </a:extLst>
          </p:cNvPr>
          <p:cNvSpPr>
            <a:spLocks noGrp="1"/>
          </p:cNvSpPr>
          <p:nvPr>
            <p:ph type="title"/>
          </p:nvPr>
        </p:nvSpPr>
        <p:spPr>
          <a:xfrm>
            <a:off x="838200" y="365126"/>
            <a:ext cx="10515600" cy="139043"/>
          </a:xfrm>
        </p:spPr>
        <p:txBody>
          <a:bodyPr>
            <a:normAutofit fontScale="90000"/>
          </a:bodyPr>
          <a:lstStyle/>
          <a:p>
            <a:r>
              <a:rPr lang="en-US" dirty="0"/>
              <a:t>Playbook 6 - Backups</a:t>
            </a:r>
          </a:p>
        </p:txBody>
      </p:sp>
      <p:pic>
        <p:nvPicPr>
          <p:cNvPr id="4" name="Picture 3" descr="A computer screen shot of a black screen&#10;&#10;AI-generated content may be incorrect.">
            <a:extLst>
              <a:ext uri="{FF2B5EF4-FFF2-40B4-BE49-F238E27FC236}">
                <a16:creationId xmlns:a16="http://schemas.microsoft.com/office/drawing/2014/main" id="{D43660F7-5DD9-6FAC-5155-9700CA3F4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14" y="1422300"/>
            <a:ext cx="6480846" cy="3581520"/>
          </a:xfrm>
          <a:prstGeom prst="rect">
            <a:avLst/>
          </a:prstGeom>
        </p:spPr>
      </p:pic>
      <p:pic>
        <p:nvPicPr>
          <p:cNvPr id="6" name="Picture 5" descr="A black screen with white text&#10;&#10;AI-generated content may be incorrect.">
            <a:extLst>
              <a:ext uri="{FF2B5EF4-FFF2-40B4-BE49-F238E27FC236}">
                <a16:creationId xmlns:a16="http://schemas.microsoft.com/office/drawing/2014/main" id="{E8CBE0FB-890E-29BA-BC43-340977C41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506" y="5155808"/>
            <a:ext cx="10458988" cy="125288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7CAF622D-7601-1FE5-2825-5181170A2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027" y="1963907"/>
            <a:ext cx="4967663" cy="3039913"/>
          </a:xfrm>
          <a:prstGeom prst="rect">
            <a:avLst/>
          </a:prstGeom>
        </p:spPr>
      </p:pic>
      <p:sp>
        <p:nvSpPr>
          <p:cNvPr id="9" name="TextBox 8">
            <a:extLst>
              <a:ext uri="{FF2B5EF4-FFF2-40B4-BE49-F238E27FC236}">
                <a16:creationId xmlns:a16="http://schemas.microsoft.com/office/drawing/2014/main" id="{8A4C8600-C239-3DDF-197B-CD491D62C5A2}"/>
              </a:ext>
            </a:extLst>
          </p:cNvPr>
          <p:cNvSpPr txBox="1"/>
          <p:nvPr/>
        </p:nvSpPr>
        <p:spPr>
          <a:xfrm>
            <a:off x="838200" y="692733"/>
            <a:ext cx="10838688" cy="923330"/>
          </a:xfrm>
          <a:prstGeom prst="rect">
            <a:avLst/>
          </a:prstGeom>
          <a:noFill/>
        </p:spPr>
        <p:txBody>
          <a:bodyPr wrap="square" rtlCol="0">
            <a:spAutoFit/>
          </a:bodyPr>
          <a:lstStyle/>
          <a:p>
            <a:r>
              <a:rPr lang="en-US" dirty="0"/>
              <a:t>This playbook runs the show running-configuration command on all devices in the inventory.ini file and saves this output to the backups/ directory, with the date and time appended to the configuration file's name.</a:t>
            </a:r>
          </a:p>
          <a:p>
            <a:endParaRPr lang="en-US" dirty="0"/>
          </a:p>
        </p:txBody>
      </p:sp>
    </p:spTree>
    <p:extLst>
      <p:ext uri="{BB962C8B-B14F-4D97-AF65-F5344CB8AC3E}">
        <p14:creationId xmlns:p14="http://schemas.microsoft.com/office/powerpoint/2010/main" val="2370588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d7260d2-c4b0-42a1-af03-8d6a56abfe8f" xsi:nil="true"/>
    <lcf76f155ced4ddcb4097134ff3c332f xmlns="72e87198-f6cc-4c6e-bba0-a39700bac5b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33354FED1C3D44B81293D8C50AD32EF" ma:contentTypeVersion="10" ma:contentTypeDescription="Create a new document." ma:contentTypeScope="" ma:versionID="cf0c6d4f2a1db36ce0579863884091d1">
  <xsd:schema xmlns:xsd="http://www.w3.org/2001/XMLSchema" xmlns:xs="http://www.w3.org/2001/XMLSchema" xmlns:p="http://schemas.microsoft.com/office/2006/metadata/properties" xmlns:ns2="72e87198-f6cc-4c6e-bba0-a39700bac5b2" xmlns:ns3="bd7260d2-c4b0-42a1-af03-8d6a56abfe8f" targetNamespace="http://schemas.microsoft.com/office/2006/metadata/properties" ma:root="true" ma:fieldsID="9d849e9a2d1bf5a8a56f1d579ac0b006" ns2:_="" ns3:_="">
    <xsd:import namespace="72e87198-f6cc-4c6e-bba0-a39700bac5b2"/>
    <xsd:import namespace="bd7260d2-c4b0-42a1-af03-8d6a56abfe8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e87198-f6cc-4c6e-bba0-a39700bac5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5c76c1b-d857-4386-a6f0-8b0e992c32b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7260d2-c4b0-42a1-af03-8d6a56abfe8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89c696e-07c3-442b-99f7-ac1a4346dde8}" ma:internalName="TaxCatchAll" ma:showField="CatchAllData" ma:web="bd7260d2-c4b0-42a1-af03-8d6a56abfe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55C74F-6AC0-46EE-A90A-3883D2F7E0D0}">
  <ds:schemaRefs>
    <ds:schemaRef ds:uri="http://purl.org/dc/elements/1.1/"/>
    <ds:schemaRef ds:uri="72e87198-f6cc-4c6e-bba0-a39700bac5b2"/>
    <ds:schemaRef ds:uri="http://schemas.microsoft.com/office/2006/documentManagement/types"/>
    <ds:schemaRef ds:uri="http://schemas.openxmlformats.org/package/2006/metadata/core-properties"/>
    <ds:schemaRef ds:uri="http://purl.org/dc/terms/"/>
    <ds:schemaRef ds:uri="http://purl.org/dc/dcmitype/"/>
    <ds:schemaRef ds:uri="http://schemas.microsoft.com/office/infopath/2007/PartnerControls"/>
    <ds:schemaRef ds:uri="bd7260d2-c4b0-42a1-af03-8d6a56abfe8f"/>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14C6F68-D134-405C-BBF6-565FDACB41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e87198-f6cc-4c6e-bba0-a39700bac5b2"/>
    <ds:schemaRef ds:uri="bd7260d2-c4b0-42a1-af03-8d6a56abfe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42E793-082F-4C65-BB5E-C42299CFC6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212</TotalTime>
  <Words>274</Words>
  <Application>Microsoft Office PowerPoint</Application>
  <PresentationFormat>Widescreen</PresentationFormat>
  <Paragraphs>28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Aptos Display</vt:lpstr>
      <vt:lpstr>Arial</vt:lpstr>
      <vt:lpstr>Office Theme</vt:lpstr>
      <vt:lpstr>CNIT 381 Final Project</vt:lpstr>
      <vt:lpstr>PowerPoint Presentation</vt:lpstr>
      <vt:lpstr>Initial Test</vt:lpstr>
      <vt:lpstr>Playbook 1 – Verify Connectivity</vt:lpstr>
      <vt:lpstr>Playbook 2 – Base Configuration</vt:lpstr>
      <vt:lpstr>Playbook 3 – EIGRP Configuration</vt:lpstr>
      <vt:lpstr>Playbook 4 – VLAN Configuration</vt:lpstr>
      <vt:lpstr>Playbook 5 – Services Configuration</vt:lpstr>
      <vt:lpstr>Playbook 6 - Backups</vt:lpstr>
      <vt:lpstr>Playbook 7 – EtherChannel Configuration</vt:lpstr>
      <vt:lpstr>Verification Commands – R1</vt:lpstr>
      <vt:lpstr>Verification Commands – R2</vt:lpstr>
      <vt:lpstr>Verification Commands – S1</vt:lpstr>
      <vt:lpstr>Verification Commands – S2</vt:lpstr>
      <vt:lpstr>Router to Router Connectivity</vt:lpstr>
      <vt:lpstr>Lessons Learned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Schertz, Chad</dc:creator>
  <cp:lastModifiedBy>Albert, Drew</cp:lastModifiedBy>
  <cp:revision>1</cp:revision>
  <dcterms:created xsi:type="dcterms:W3CDTF">2025-12-11T00:04:21Z</dcterms:created>
  <dcterms:modified xsi:type="dcterms:W3CDTF">2025-12-17T23:30:59Z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0x010100E33354FED1C3D44B81293D8C50AD32EF</vt:lpwstr>
  </property>
  <property fmtid="{D5CDD505-2E9C-101B-9397-08002B2CF9AE}" pid="3" name="MediaServiceImageTags">
    <vt:lpwstr/>
  </property>
</Properties>
</file>